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673" r:id="rId3"/>
    <p:sldMasterId id="2147483681" r:id="rId4"/>
  </p:sldMasterIdLst>
  <p:notesMasterIdLst>
    <p:notesMasterId r:id="rId59"/>
  </p:notesMasterIdLst>
  <p:sldIdLst>
    <p:sldId id="272" r:id="rId5"/>
    <p:sldId id="262" r:id="rId6"/>
    <p:sldId id="342" r:id="rId7"/>
    <p:sldId id="343" r:id="rId8"/>
    <p:sldId id="344" r:id="rId9"/>
    <p:sldId id="345" r:id="rId10"/>
    <p:sldId id="341" r:id="rId11"/>
    <p:sldId id="346" r:id="rId12"/>
    <p:sldId id="327" r:id="rId13"/>
    <p:sldId id="370" r:id="rId14"/>
    <p:sldId id="371" r:id="rId15"/>
    <p:sldId id="372" r:id="rId16"/>
    <p:sldId id="373" r:id="rId17"/>
    <p:sldId id="374" r:id="rId18"/>
    <p:sldId id="375" r:id="rId19"/>
    <p:sldId id="347" r:id="rId20"/>
    <p:sldId id="348" r:id="rId21"/>
    <p:sldId id="349" r:id="rId22"/>
    <p:sldId id="350" r:id="rId23"/>
    <p:sldId id="351" r:id="rId24"/>
    <p:sldId id="352" r:id="rId25"/>
    <p:sldId id="353" r:id="rId26"/>
    <p:sldId id="355" r:id="rId27"/>
    <p:sldId id="356" r:id="rId28"/>
    <p:sldId id="357" r:id="rId29"/>
    <p:sldId id="358" r:id="rId30"/>
    <p:sldId id="359" r:id="rId31"/>
    <p:sldId id="360" r:id="rId32"/>
    <p:sldId id="361" r:id="rId33"/>
    <p:sldId id="362" r:id="rId34"/>
    <p:sldId id="364" r:id="rId35"/>
    <p:sldId id="365" r:id="rId36"/>
    <p:sldId id="366" r:id="rId37"/>
    <p:sldId id="376" r:id="rId38"/>
    <p:sldId id="377" r:id="rId39"/>
    <p:sldId id="378" r:id="rId40"/>
    <p:sldId id="379" r:id="rId41"/>
    <p:sldId id="380" r:id="rId42"/>
    <p:sldId id="381" r:id="rId43"/>
    <p:sldId id="382" r:id="rId44"/>
    <p:sldId id="367" r:id="rId45"/>
    <p:sldId id="368" r:id="rId46"/>
    <p:sldId id="369" r:id="rId47"/>
    <p:sldId id="383" r:id="rId48"/>
    <p:sldId id="386" r:id="rId49"/>
    <p:sldId id="387" r:id="rId50"/>
    <p:sldId id="388" r:id="rId51"/>
    <p:sldId id="389" r:id="rId52"/>
    <p:sldId id="384" r:id="rId53"/>
    <p:sldId id="385" r:id="rId54"/>
    <p:sldId id="363" r:id="rId55"/>
    <p:sldId id="354" r:id="rId56"/>
    <p:sldId id="296" r:id="rId57"/>
    <p:sldId id="26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0066CC"/>
    <a:srgbClr val="FF9933"/>
    <a:srgbClr val="3333CC"/>
    <a:srgbClr val="003399"/>
    <a:srgbClr val="CCFF99"/>
    <a:srgbClr val="33CCCC"/>
    <a:srgbClr val="0099CC"/>
    <a:srgbClr val="0099FF"/>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6DCAB9-F974-4F76-8F9E-4BA869CEE33B}" type="datetimeFigureOut">
              <a:rPr lang="en-IN" smtClean="0"/>
              <a:t>21-01-2019</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7FC059-0EE1-4B37-8208-41727DEAE99D}" type="slidenum">
              <a:rPr lang="en-IN" smtClean="0"/>
              <a:t>‹#›</a:t>
            </a:fld>
            <a:endParaRPr lang="en-IN" dirty="0"/>
          </a:p>
        </p:txBody>
      </p:sp>
    </p:spTree>
    <p:extLst>
      <p:ext uri="{BB962C8B-B14F-4D97-AF65-F5344CB8AC3E}">
        <p14:creationId xmlns:p14="http://schemas.microsoft.com/office/powerpoint/2010/main" val="1890808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jpeg"/><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5.pn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jpeg"/><Relationship Id="rId5" Type="http://schemas.openxmlformats.org/officeDocument/2006/relationships/image" Target="../media/image3.emf"/><Relationship Id="rId4" Type="http://schemas.openxmlformats.org/officeDocument/2006/relationships/oleObject" Target="../embeddings/oleObject5.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3.emf"/><Relationship Id="rId4" Type="http://schemas.openxmlformats.org/officeDocument/2006/relationships/oleObject" Target="../embeddings/oleObject6.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youtube.com/watch?v=JzfmzTcVUJg" TargetMode="External"/><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image" Target="../media/image12.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12" name="think-cell Slide" r:id="rId4" imgW="470" imgH="469" progId="TCLayout.ActiveDocument.1">
                  <p:embed/>
                </p:oleObj>
              </mc:Choice>
              <mc:Fallback>
                <p:oleObj name="think-cell Slide" r:id="rId4" imgW="470" imgH="469"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6" name="Picture 5" descr="HCL_Background.jpg"/>
          <p:cNvPicPr>
            <a:picLocks noChangeAspect="1"/>
          </p:cNvPicPr>
          <p:nvPr userDrawn="1"/>
        </p:nvPicPr>
        <p:blipFill rotWithShape="1">
          <a:blip r:embed="rId6" cstate="print">
            <a:extLst>
              <a:ext uri="{28A0092B-C50C-407E-A947-70E740481C1C}">
                <a14:useLocalDpi xmlns:a14="http://schemas.microsoft.com/office/drawing/2010/main" val="0"/>
              </a:ext>
            </a:extLst>
          </a:blip>
          <a:srcRect b="20192"/>
          <a:stretch/>
        </p:blipFill>
        <p:spPr>
          <a:xfrm>
            <a:off x="0" y="2853"/>
            <a:ext cx="12192000" cy="6855148"/>
          </a:xfrm>
          <a:prstGeom prst="rect">
            <a:avLst/>
          </a:prstGeom>
        </p:spPr>
      </p:pic>
      <p:sp>
        <p:nvSpPr>
          <p:cNvPr id="1433603" name="Rectangle 3"/>
          <p:cNvSpPr>
            <a:spLocks noGrp="1" noChangeArrowheads="1"/>
          </p:cNvSpPr>
          <p:nvPr>
            <p:ph type="ctrTitle" hasCustomPrompt="1"/>
          </p:nvPr>
        </p:nvSpPr>
        <p:spPr>
          <a:xfrm>
            <a:off x="381000" y="2590800"/>
            <a:ext cx="3469340" cy="1143000"/>
          </a:xfrm>
        </p:spPr>
        <p:txBody>
          <a:bodyPr lIns="91440" rIns="91440" anchor="ctr" anchorCtr="0"/>
          <a:lstStyle>
            <a:lvl1pPr algn="l">
              <a:lnSpc>
                <a:spcPct val="100000"/>
              </a:lnSpc>
              <a:defRPr sz="1800" b="1" i="0">
                <a:solidFill>
                  <a:schemeClr val="bg1"/>
                </a:solidFill>
                <a:latin typeface="Arial" charset="0"/>
                <a:ea typeface="Arial" charset="0"/>
                <a:cs typeface="Arial" charset="0"/>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57200" y="3962400"/>
            <a:ext cx="3393139" cy="609600"/>
          </a:xfrm>
        </p:spPr>
        <p:txBody>
          <a:bodyPr/>
          <a:lstStyle>
            <a:lvl1pPr marL="0" indent="0" algn="l">
              <a:buFont typeface="Wingdings 2" pitchFamily="18" charset="2"/>
              <a:buNone/>
              <a:defRPr sz="1400" b="0">
                <a:solidFill>
                  <a:schemeClr val="bg1"/>
                </a:solidFill>
                <a:latin typeface="Arial" charset="0"/>
                <a:ea typeface="Arial" charset="0"/>
                <a:cs typeface="Arial" charset="0"/>
              </a:defRPr>
            </a:lvl1pPr>
          </a:lstStyle>
          <a:p>
            <a:r>
              <a:rPr lang="en-US" dirty="0"/>
              <a:t>CLICK TO EDIT MASTER SUBTITLE STYLE</a:t>
            </a:r>
          </a:p>
        </p:txBody>
      </p:sp>
      <p:pic>
        <p:nvPicPr>
          <p:cNvPr id="3" name="Picture 2"/>
          <p:cNvPicPr>
            <a:picLocks noChangeAspect="1"/>
          </p:cNvPicPr>
          <p:nvPr userDrawn="1"/>
        </p:nvPicPr>
        <p:blipFill rotWithShape="1">
          <a:blip r:embed="rId7"/>
          <a:srcRect r="11879"/>
          <a:stretch/>
        </p:blipFill>
        <p:spPr>
          <a:xfrm>
            <a:off x="2038351" y="9480"/>
            <a:ext cx="2025649" cy="1721806"/>
          </a:xfrm>
          <a:prstGeom prst="rect">
            <a:avLst/>
          </a:prstGeom>
        </p:spPr>
      </p:pic>
    </p:spTree>
    <p:extLst>
      <p:ext uri="{BB962C8B-B14F-4D97-AF65-F5344CB8AC3E}">
        <p14:creationId xmlns:p14="http://schemas.microsoft.com/office/powerpoint/2010/main" val="306006929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mart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a:xfrm>
            <a:off x="609600" y="6356353"/>
            <a:ext cx="2844800" cy="365125"/>
          </a:xfrm>
          <a:prstGeom prst="rect">
            <a:avLst/>
          </a:prstGeom>
        </p:spPr>
        <p:txBody>
          <a:bodyPr/>
          <a:lstStyle/>
          <a:p>
            <a:fld id="{9C031F10-BDE8-4D25-9C46-A057A59057C6}" type="datetime1">
              <a:rPr lang="en-US" smtClean="0"/>
              <a:pPr/>
              <a:t>1/21/2019</a:t>
            </a:fld>
            <a:endParaRPr lang="en-US" dirty="0"/>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fld id="{0B491FB4-905F-488C-AD01-09867DFAF172}" type="slidenum">
              <a:rPr lang="en-US" smtClean="0"/>
              <a:pPr/>
              <a:t>‹#›</a:t>
            </a:fld>
            <a:endParaRPr lang="en-US" dirty="0"/>
          </a:p>
        </p:txBody>
      </p:sp>
      <p:sp>
        <p:nvSpPr>
          <p:cNvPr id="6" name="SmartArt Placeholder 5"/>
          <p:cNvSpPr>
            <a:spLocks noGrp="1"/>
          </p:cNvSpPr>
          <p:nvPr>
            <p:ph type="dgm" sz="quarter" idx="12"/>
          </p:nvPr>
        </p:nvSpPr>
        <p:spPr/>
        <p:txBody>
          <a:bodyPr/>
          <a:lstStyle/>
          <a:p>
            <a:endParaRPr lang="en-US" dirty="0"/>
          </a:p>
        </p:txBody>
      </p:sp>
      <p:cxnSp>
        <p:nvCxnSpPr>
          <p:cNvPr id="7" name="Straight Connector 6"/>
          <p:cNvCxnSpPr/>
          <p:nvPr userDrawn="1"/>
        </p:nvCxnSpPr>
        <p:spPr>
          <a:xfrm>
            <a:off x="609600" y="228600"/>
            <a:ext cx="0" cy="762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0488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4675723"/>
          </a:xfrm>
          <a:prstGeom prst="rect">
            <a:avLst/>
          </a:prstGeom>
        </p:spPr>
      </p:pic>
      <p:sp>
        <p:nvSpPr>
          <p:cNvPr id="4" name="Freeform 8"/>
          <p:cNvSpPr>
            <a:spLocks noChangeAspect="1"/>
          </p:cNvSpPr>
          <p:nvPr userDrawn="1"/>
        </p:nvSpPr>
        <p:spPr bwMode="auto">
          <a:xfrm>
            <a:off x="0" y="4562476"/>
            <a:ext cx="12192000" cy="263525"/>
          </a:xfrm>
          <a:custGeom>
            <a:avLst/>
            <a:gdLst>
              <a:gd name="T0" fmla="*/ 2147483647 w 6803"/>
              <a:gd name="T1" fmla="*/ 0 h 196"/>
              <a:gd name="T2" fmla="*/ 0 w 6803"/>
              <a:gd name="T3" fmla="*/ 0 h 196"/>
              <a:gd name="T4" fmla="*/ 0 w 6803"/>
              <a:gd name="T5" fmla="*/ 2147483647 h 196"/>
              <a:gd name="T6" fmla="*/ 2147483647 w 6803"/>
              <a:gd name="T7" fmla="*/ 2147483647 h 196"/>
              <a:gd name="T8" fmla="*/ 2147483647 w 6803"/>
              <a:gd name="T9" fmla="*/ 2147483647 h 196"/>
              <a:gd name="T10" fmla="*/ 2147483647 w 6803"/>
              <a:gd name="T11" fmla="*/ 2147483647 h 196"/>
              <a:gd name="T12" fmla="*/ 2147483647 w 6803"/>
              <a:gd name="T13" fmla="*/ 0 h 1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03" h="196">
                <a:moveTo>
                  <a:pt x="6803" y="0"/>
                </a:moveTo>
                <a:lnTo>
                  <a:pt x="0" y="0"/>
                </a:lnTo>
                <a:lnTo>
                  <a:pt x="0" y="99"/>
                </a:lnTo>
                <a:lnTo>
                  <a:pt x="2187" y="99"/>
                </a:lnTo>
                <a:lnTo>
                  <a:pt x="2282" y="196"/>
                </a:lnTo>
                <a:lnTo>
                  <a:pt x="6803" y="196"/>
                </a:lnTo>
                <a:lnTo>
                  <a:pt x="6803"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1433603" name="Rectangle 3"/>
          <p:cNvSpPr>
            <a:spLocks noGrp="1" noChangeArrowheads="1"/>
          </p:cNvSpPr>
          <p:nvPr>
            <p:ph type="ctrTitle"/>
          </p:nvPr>
        </p:nvSpPr>
        <p:spPr>
          <a:xfrm>
            <a:off x="402336" y="4851401"/>
            <a:ext cx="11387328" cy="829468"/>
          </a:xfrm>
        </p:spPr>
        <p:txBody>
          <a:bodyPr lIns="91440" rIns="91440"/>
          <a:lstStyle>
            <a:lvl1pPr>
              <a:lnSpc>
                <a:spcPct val="125000"/>
              </a:lnSpc>
              <a:defRPr sz="3200" b="1" cap="none" baseline="0">
                <a:solidFill>
                  <a:srgbClr val="00529B"/>
                </a:solidFill>
                <a:latin typeface="+mj-lt"/>
              </a:defRPr>
            </a:lvl1pPr>
          </a:lstStyle>
          <a:p>
            <a:r>
              <a:rPr lang="en-US" dirty="0"/>
              <a:t>Click to edit Master title style</a:t>
            </a:r>
          </a:p>
        </p:txBody>
      </p:sp>
      <p:sp>
        <p:nvSpPr>
          <p:cNvPr id="1433605" name="Rectangle 5"/>
          <p:cNvSpPr>
            <a:spLocks noGrp="1" noChangeArrowheads="1"/>
          </p:cNvSpPr>
          <p:nvPr>
            <p:ph type="subTitle" sz="quarter" idx="1"/>
          </p:nvPr>
        </p:nvSpPr>
        <p:spPr>
          <a:xfrm>
            <a:off x="402336" y="5680870"/>
            <a:ext cx="11387328" cy="554709"/>
          </a:xfrm>
        </p:spPr>
        <p:txBody>
          <a:bodyPr/>
          <a:lstStyle>
            <a:lvl1pPr marL="0" indent="0">
              <a:buFont typeface="Wingdings 2" pitchFamily="18" charset="2"/>
              <a:buNone/>
              <a:defRPr sz="2667" b="0" baseline="0">
                <a:solidFill>
                  <a:schemeClr val="tx1">
                    <a:lumMod val="75000"/>
                    <a:lumOff val="25000"/>
                  </a:schemeClr>
                </a:solidFill>
                <a:latin typeface="+mj-lt"/>
              </a:defRPr>
            </a:lvl1pPr>
          </a:lstStyle>
          <a:p>
            <a:r>
              <a:rPr lang="en-US" dirty="0"/>
              <a:t>Click to edit Master subtitle style</a:t>
            </a:r>
          </a:p>
        </p:txBody>
      </p:sp>
      <p:sp>
        <p:nvSpPr>
          <p:cNvPr id="14" name="Rectangle 13"/>
          <p:cNvSpPr>
            <a:spLocks/>
          </p:cNvSpPr>
          <p:nvPr userDrawn="1"/>
        </p:nvSpPr>
        <p:spPr>
          <a:xfrm>
            <a:off x="8457957" y="6560418"/>
            <a:ext cx="3319177" cy="225767"/>
          </a:xfrm>
          <a:prstGeom prst="rect">
            <a:avLst/>
          </a:prstGeom>
          <a:noFill/>
          <a:ln>
            <a:noFill/>
          </a:ln>
        </p:spPr>
        <p:txBody>
          <a:bodyPr wrap="none" rIns="0">
            <a:spAutoFit/>
          </a:bodyPr>
          <a:lstStyle/>
          <a:p>
            <a:pPr algn="r" fontAlgn="base">
              <a:spcBef>
                <a:spcPct val="0"/>
              </a:spcBef>
              <a:spcAft>
                <a:spcPct val="0"/>
              </a:spcAft>
            </a:pPr>
            <a:r>
              <a:rPr lang="en-US" sz="867" dirty="0">
                <a:solidFill>
                  <a:srgbClr val="000000"/>
                </a:solidFill>
                <a:ea typeface="Verdana" pitchFamily="34" charset="0"/>
                <a:cs typeface="Verdana" pitchFamily="34" charset="0"/>
              </a:rPr>
              <a:t>Copyright © 2016 HCL Technologies Limited  |  www.hcltech.com</a:t>
            </a:r>
          </a:p>
        </p:txBody>
      </p:sp>
      <p:grpSp>
        <p:nvGrpSpPr>
          <p:cNvPr id="15" name="Group 5"/>
          <p:cNvGrpSpPr>
            <a:grpSpLocks noChangeAspect="1"/>
          </p:cNvGrpSpPr>
          <p:nvPr userDrawn="1"/>
        </p:nvGrpSpPr>
        <p:grpSpPr bwMode="auto">
          <a:xfrm>
            <a:off x="10756901" y="6413764"/>
            <a:ext cx="1020233" cy="173473"/>
            <a:chOff x="5094" y="3939"/>
            <a:chExt cx="1488" cy="255"/>
          </a:xfrm>
        </p:grpSpPr>
        <p:sp>
          <p:nvSpPr>
            <p:cNvPr id="16"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26"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27"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28"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grpSp>
    </p:spTree>
    <p:extLst>
      <p:ext uri="{BB962C8B-B14F-4D97-AF65-F5344CB8AC3E}">
        <p14:creationId xmlns:p14="http://schemas.microsoft.com/office/powerpoint/2010/main" val="48932225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34124014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userDrawn="1"/>
        </p:nvSpPr>
        <p:spPr bwMode="auto">
          <a:xfrm>
            <a:off x="0" y="0"/>
            <a:ext cx="12192000" cy="1524000"/>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121920" tIns="60960" rIns="121920" bIns="60960" numCol="1" rtlCol="0" anchor="t" anchorCtr="0" compatLnSpc="1">
            <a:prstTxWarp prst="textNoShape">
              <a:avLst/>
            </a:prstTxWarp>
          </a:bodyPr>
          <a:lstStyle/>
          <a:p>
            <a:pPr fontAlgn="base">
              <a:spcBef>
                <a:spcPct val="0"/>
              </a:spcBef>
              <a:spcAft>
                <a:spcPct val="0"/>
              </a:spcAft>
            </a:pPr>
            <a:endParaRPr lang="en-IN" sz="4800" dirty="0">
              <a:solidFill>
                <a:srgbClr val="000000"/>
              </a:solidFill>
            </a:endParaRPr>
          </a:p>
        </p:txBody>
      </p:sp>
    </p:spTree>
    <p:extLst>
      <p:ext uri="{BB962C8B-B14F-4D97-AF65-F5344CB8AC3E}">
        <p14:creationId xmlns:p14="http://schemas.microsoft.com/office/powerpoint/2010/main" val="296051638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4" name="Oval 3"/>
          <p:cNvSpPr/>
          <p:nvPr/>
        </p:nvSpPr>
        <p:spPr bwMode="auto">
          <a:xfrm>
            <a:off x="915076" y="2616245"/>
            <a:ext cx="10380528" cy="1295828"/>
          </a:xfrm>
          <a:prstGeom prst="ellipse">
            <a:avLst/>
          </a:prstGeom>
          <a:solidFill>
            <a:schemeClr val="tx1">
              <a:lumMod val="50000"/>
              <a:lumOff val="50000"/>
            </a:schemeClr>
          </a:solidFill>
          <a:ln w="3175" cap="flat" cmpd="sng" algn="ctr">
            <a:noFill/>
            <a:prstDash val="solid"/>
            <a:miter lim="800000"/>
            <a:headEnd type="none" w="sm" len="sm"/>
            <a:tailEnd type="triangle" w="med" len="med"/>
          </a:ln>
          <a:effectLst>
            <a:softEdge rad="127000"/>
          </a:effectLst>
        </p:spPr>
        <p:txBody>
          <a:bodyPr vert="horz" wrap="none" lIns="121920" tIns="60960" rIns="121920" bIns="60960" numCol="1" rtlCol="0" anchor="t" anchorCtr="0" compatLnSpc="1">
            <a:prstTxWarp prst="textNoShape">
              <a:avLst/>
            </a:prstTxWarp>
          </a:bodyPr>
          <a:lstStyle/>
          <a:p>
            <a:pPr fontAlgn="base">
              <a:spcBef>
                <a:spcPct val="0"/>
              </a:spcBef>
              <a:spcAft>
                <a:spcPct val="0"/>
              </a:spcAft>
            </a:pPr>
            <a:endParaRPr lang="en-IN" sz="4800" dirty="0">
              <a:solidFill>
                <a:srgbClr val="000000"/>
              </a:solidFill>
            </a:endParaRPr>
          </a:p>
        </p:txBody>
      </p:sp>
      <p:sp>
        <p:nvSpPr>
          <p:cNvPr id="5" name="Title 1"/>
          <p:cNvSpPr txBox="1">
            <a:spLocks/>
          </p:cNvSpPr>
          <p:nvPr userDrawn="1"/>
        </p:nvSpPr>
        <p:spPr bwMode="auto">
          <a:xfrm>
            <a:off x="701041" y="2789436"/>
            <a:ext cx="10779761" cy="9438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60960" rIns="60960" bIns="60960" numCol="1" anchor="ctr" anchorCtr="0" compatLnSpc="1">
            <a:prstTxWarp prst="textNoShape">
              <a:avLst/>
            </a:prstTxWarp>
            <a:noAutofit/>
          </a:bodyPr>
          <a:lstStyle>
            <a:lvl1pPr algn="l" rtl="0" eaLnBrk="0" fontAlgn="base" hangingPunct="0">
              <a:spcBef>
                <a:spcPct val="0"/>
              </a:spcBef>
              <a:spcAft>
                <a:spcPct val="0"/>
              </a:spcAft>
              <a:defRPr sz="2000" b="1" cap="none" baseline="0">
                <a:solidFill>
                  <a:schemeClr val="bg2"/>
                </a:solidFill>
                <a:latin typeface="+mj-lt"/>
                <a:ea typeface="+mj-ea"/>
                <a:cs typeface="+mj-cs"/>
              </a:defRPr>
            </a:lvl1pPr>
            <a:lvl2pPr algn="l" rtl="0" eaLnBrk="0" fontAlgn="base" hangingPunct="0">
              <a:spcBef>
                <a:spcPct val="0"/>
              </a:spcBef>
              <a:spcAft>
                <a:spcPct val="0"/>
              </a:spcAft>
              <a:defRPr sz="2400" b="1">
                <a:solidFill>
                  <a:srgbClr val="00529B"/>
                </a:solidFill>
                <a:latin typeface="Novecento Book" pitchFamily="50" charset="0"/>
              </a:defRPr>
            </a:lvl2pPr>
            <a:lvl3pPr algn="l" rtl="0" eaLnBrk="0" fontAlgn="base" hangingPunct="0">
              <a:spcBef>
                <a:spcPct val="0"/>
              </a:spcBef>
              <a:spcAft>
                <a:spcPct val="0"/>
              </a:spcAft>
              <a:defRPr sz="2400" b="1">
                <a:solidFill>
                  <a:srgbClr val="00529B"/>
                </a:solidFill>
                <a:latin typeface="Novecento Book" pitchFamily="50" charset="0"/>
              </a:defRPr>
            </a:lvl3pPr>
            <a:lvl4pPr algn="l" rtl="0" eaLnBrk="0" fontAlgn="base" hangingPunct="0">
              <a:spcBef>
                <a:spcPct val="0"/>
              </a:spcBef>
              <a:spcAft>
                <a:spcPct val="0"/>
              </a:spcAft>
              <a:defRPr sz="2400" b="1">
                <a:solidFill>
                  <a:srgbClr val="00529B"/>
                </a:solidFill>
                <a:latin typeface="Novecento Book" pitchFamily="50" charset="0"/>
              </a:defRPr>
            </a:lvl4pPr>
            <a:lvl5pPr algn="l" rtl="0" eaLnBrk="0" fontAlgn="base" hangingPunct="0">
              <a:spcBef>
                <a:spcPct val="0"/>
              </a:spcBef>
              <a:spcAft>
                <a:spcPct val="0"/>
              </a:spcAft>
              <a:defRPr sz="2400" b="1">
                <a:solidFill>
                  <a:srgbClr val="00529B"/>
                </a:solidFill>
                <a:latin typeface="Novecento Book" pitchFamily="50"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pPr algn="ctr"/>
            <a:endParaRPr lang="en-US" sz="2667" dirty="0">
              <a:solidFill>
                <a:srgbClr val="000000"/>
              </a:solidFill>
            </a:endParaRPr>
          </a:p>
        </p:txBody>
      </p:sp>
      <p:sp>
        <p:nvSpPr>
          <p:cNvPr id="7" name="Text Placeholder 6"/>
          <p:cNvSpPr>
            <a:spLocks noGrp="1"/>
          </p:cNvSpPr>
          <p:nvPr>
            <p:ph type="body" sz="quarter" idx="10"/>
          </p:nvPr>
        </p:nvSpPr>
        <p:spPr>
          <a:xfrm>
            <a:off x="904241" y="2789436"/>
            <a:ext cx="10779761" cy="943848"/>
          </a:xfrm>
        </p:spPr>
        <p:txBody>
          <a:bodyPr anchor="ctr" anchorCtr="0"/>
          <a:lstStyle>
            <a:lvl1pPr marL="0" indent="0" algn="ctr" rtl="0" eaLnBrk="0" fontAlgn="base" hangingPunct="0">
              <a:spcBef>
                <a:spcPct val="0"/>
              </a:spcBef>
              <a:spcAft>
                <a:spcPct val="0"/>
              </a:spcAft>
              <a:buFontTx/>
              <a:buNone/>
              <a:defRPr lang="en-IN" sz="2667" b="1" kern="1200" cap="none" baseline="0" dirty="0">
                <a:solidFill>
                  <a:srgbClr val="00529B"/>
                </a:solidFill>
                <a:latin typeface="+mj-lt"/>
                <a:ea typeface="+mj-ea"/>
                <a:cs typeface="+mj-cs"/>
              </a:defRPr>
            </a:lvl1pPr>
            <a:lvl2pPr marL="319608" indent="0">
              <a:buFontTx/>
              <a:buNone/>
              <a:defRPr/>
            </a:lvl2pPr>
            <a:lvl3pPr marL="622284" indent="0">
              <a:buFontTx/>
              <a:buNone/>
              <a:defRPr/>
            </a:lvl3pPr>
            <a:lvl4pPr marL="914377" indent="0">
              <a:buFontTx/>
              <a:buNone/>
              <a:defRPr/>
            </a:lvl4pPr>
            <a:lvl5pPr marL="1219170" indent="0">
              <a:buFontTx/>
              <a:buNone/>
              <a:defRPr/>
            </a:lvl5pPr>
          </a:lstStyle>
          <a:p>
            <a:pPr lvl="0"/>
            <a:endParaRPr lang="en-IN" dirty="0"/>
          </a:p>
        </p:txBody>
      </p:sp>
    </p:spTree>
    <p:extLst>
      <p:ext uri="{BB962C8B-B14F-4D97-AF65-F5344CB8AC3E}">
        <p14:creationId xmlns:p14="http://schemas.microsoft.com/office/powerpoint/2010/main" val="353068639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51" name="Rectangle 6"/>
          <p:cNvSpPr>
            <a:spLocks noChangeArrowheads="1"/>
          </p:cNvSpPr>
          <p:nvPr userDrawn="1"/>
        </p:nvSpPr>
        <p:spPr bwMode="auto">
          <a:xfrm>
            <a:off x="0" y="0"/>
            <a:ext cx="12192000" cy="6864096"/>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4800" dirty="0">
              <a:solidFill>
                <a:srgbClr val="000000"/>
              </a:solidFill>
            </a:endParaRPr>
          </a:p>
        </p:txBody>
      </p:sp>
      <p:grpSp>
        <p:nvGrpSpPr>
          <p:cNvPr id="52" name="Group 13"/>
          <p:cNvGrpSpPr>
            <a:grpSpLocks/>
          </p:cNvGrpSpPr>
          <p:nvPr userDrawn="1"/>
        </p:nvGrpSpPr>
        <p:grpSpPr bwMode="auto">
          <a:xfrm>
            <a:off x="5022443" y="5859673"/>
            <a:ext cx="2147116" cy="438641"/>
            <a:chOff x="3533775" y="5853113"/>
            <a:chExt cx="2144713" cy="438150"/>
          </a:xfrm>
        </p:grpSpPr>
        <p:sp>
          <p:nvSpPr>
            <p:cNvPr id="53"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4"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5"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6"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7"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8"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9"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60"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61"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62"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4800" dirty="0">
                <a:solidFill>
                  <a:srgbClr val="FFFFFF"/>
                </a:solidFill>
              </a:endParaRPr>
            </a:p>
          </p:txBody>
        </p:sp>
        <p:sp>
          <p:nvSpPr>
            <p:cNvPr id="63"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64"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65"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sz="4800" dirty="0">
                <a:solidFill>
                  <a:srgbClr val="000000"/>
                </a:solidFill>
              </a:endParaRPr>
            </a:p>
          </p:txBody>
        </p:sp>
        <p:sp>
          <p:nvSpPr>
            <p:cNvPr id="66"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grpSp>
      <p:sp>
        <p:nvSpPr>
          <p:cNvPr id="67" name="AutoShape 72">
            <a:hlinkClick r:id="rId2"/>
          </p:cNvPr>
          <p:cNvSpPr>
            <a:spLocks noChangeAspect="1" noChangeArrowheads="1" noTextEdit="1"/>
          </p:cNvSpPr>
          <p:nvPr userDrawn="1"/>
        </p:nvSpPr>
        <p:spPr bwMode="auto">
          <a:xfrm>
            <a:off x="4911989" y="5827887"/>
            <a:ext cx="2368025"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4800" dirty="0">
              <a:solidFill>
                <a:srgbClr val="000000"/>
              </a:solidFill>
            </a:endParaRPr>
          </a:p>
        </p:txBody>
      </p:sp>
      <p:grpSp>
        <p:nvGrpSpPr>
          <p:cNvPr id="68" name="Group 67"/>
          <p:cNvGrpSpPr/>
          <p:nvPr userDrawn="1"/>
        </p:nvGrpSpPr>
        <p:grpSpPr>
          <a:xfrm>
            <a:off x="4899274" y="823247"/>
            <a:ext cx="2393455" cy="365535"/>
            <a:chOff x="3712598" y="617435"/>
            <a:chExt cx="1795091" cy="274151"/>
          </a:xfrm>
        </p:grpSpPr>
        <p:sp>
          <p:nvSpPr>
            <p:cNvPr id="69" name="Freeform 7"/>
            <p:cNvSpPr>
              <a:spLocks/>
            </p:cNvSpPr>
            <p:nvPr userDrawn="1"/>
          </p:nvSpPr>
          <p:spPr bwMode="auto">
            <a:xfrm>
              <a:off x="3712598" y="636506"/>
              <a:ext cx="688952" cy="240776"/>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0" name="Freeform 8"/>
            <p:cNvSpPr>
              <a:spLocks/>
            </p:cNvSpPr>
            <p:nvPr userDrawn="1"/>
          </p:nvSpPr>
          <p:spPr bwMode="auto">
            <a:xfrm>
              <a:off x="4368175" y="617435"/>
              <a:ext cx="650810" cy="274151"/>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1" name="Freeform 9"/>
            <p:cNvSpPr>
              <a:spLocks/>
            </p:cNvSpPr>
            <p:nvPr userDrawn="1"/>
          </p:nvSpPr>
          <p:spPr bwMode="auto">
            <a:xfrm>
              <a:off x="5004682" y="636506"/>
              <a:ext cx="503007" cy="240776"/>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grpSp>
      <p:grpSp>
        <p:nvGrpSpPr>
          <p:cNvPr id="72" name="Group 71"/>
          <p:cNvGrpSpPr/>
          <p:nvPr userDrawn="1"/>
        </p:nvGrpSpPr>
        <p:grpSpPr>
          <a:xfrm>
            <a:off x="3616726" y="2644562"/>
            <a:ext cx="4958551" cy="1061639"/>
            <a:chOff x="2697049" y="1983421"/>
            <a:chExt cx="3718913" cy="796229"/>
          </a:xfrm>
        </p:grpSpPr>
        <p:sp>
          <p:nvSpPr>
            <p:cNvPr id="73" name="Freeform 51"/>
            <p:cNvSpPr>
              <a:spLocks noEditPoints="1"/>
            </p:cNvSpPr>
            <p:nvPr userDrawn="1"/>
          </p:nvSpPr>
          <p:spPr bwMode="auto">
            <a:xfrm>
              <a:off x="3412224" y="2588936"/>
              <a:ext cx="83437" cy="112044"/>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4" name="Freeform 52"/>
            <p:cNvSpPr>
              <a:spLocks/>
            </p:cNvSpPr>
            <p:nvPr userDrawn="1"/>
          </p:nvSpPr>
          <p:spPr bwMode="auto">
            <a:xfrm>
              <a:off x="3521884"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5" name="Freeform 53"/>
            <p:cNvSpPr>
              <a:spLocks/>
            </p:cNvSpPr>
            <p:nvPr userDrawn="1"/>
          </p:nvSpPr>
          <p:spPr bwMode="auto">
            <a:xfrm>
              <a:off x="3619625" y="2588936"/>
              <a:ext cx="102508" cy="112044"/>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6" name="Freeform 54"/>
            <p:cNvSpPr>
              <a:spLocks noEditPoints="1"/>
            </p:cNvSpPr>
            <p:nvPr userDrawn="1"/>
          </p:nvSpPr>
          <p:spPr bwMode="auto">
            <a:xfrm>
              <a:off x="3726901" y="2586552"/>
              <a:ext cx="114428" cy="116812"/>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7" name="Freeform 55"/>
            <p:cNvSpPr>
              <a:spLocks/>
            </p:cNvSpPr>
            <p:nvPr userDrawn="1"/>
          </p:nvSpPr>
          <p:spPr bwMode="auto">
            <a:xfrm>
              <a:off x="3867553" y="2588936"/>
              <a:ext cx="92973" cy="112044"/>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8" name="Freeform 56"/>
            <p:cNvSpPr>
              <a:spLocks noEditPoints="1"/>
            </p:cNvSpPr>
            <p:nvPr userDrawn="1"/>
          </p:nvSpPr>
          <p:spPr bwMode="auto">
            <a:xfrm>
              <a:off x="3996284" y="2588936"/>
              <a:ext cx="104892" cy="112044"/>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9" name="Freeform 57"/>
            <p:cNvSpPr>
              <a:spLocks/>
            </p:cNvSpPr>
            <p:nvPr userDrawn="1"/>
          </p:nvSpPr>
          <p:spPr bwMode="auto">
            <a:xfrm>
              <a:off x="4163158" y="2588936"/>
              <a:ext cx="88205" cy="112044"/>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0" name="Freeform 58"/>
            <p:cNvSpPr>
              <a:spLocks/>
            </p:cNvSpPr>
            <p:nvPr userDrawn="1"/>
          </p:nvSpPr>
          <p:spPr bwMode="auto">
            <a:xfrm>
              <a:off x="4275203" y="2588936"/>
              <a:ext cx="90589" cy="112044"/>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1" name="Freeform 59"/>
            <p:cNvSpPr>
              <a:spLocks/>
            </p:cNvSpPr>
            <p:nvPr userDrawn="1"/>
          </p:nvSpPr>
          <p:spPr bwMode="auto">
            <a:xfrm>
              <a:off x="4399166"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2" name="Freeform 60"/>
            <p:cNvSpPr>
              <a:spLocks/>
            </p:cNvSpPr>
            <p:nvPr userDrawn="1"/>
          </p:nvSpPr>
          <p:spPr bwMode="auto">
            <a:xfrm>
              <a:off x="4546969" y="2586552"/>
              <a:ext cx="109660" cy="116812"/>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3" name="Freeform 61"/>
            <p:cNvSpPr>
              <a:spLocks noEditPoints="1"/>
            </p:cNvSpPr>
            <p:nvPr userDrawn="1"/>
          </p:nvSpPr>
          <p:spPr bwMode="auto">
            <a:xfrm>
              <a:off x="4673317" y="2586552"/>
              <a:ext cx="116812" cy="116812"/>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4" name="Freeform 62"/>
            <p:cNvSpPr>
              <a:spLocks/>
            </p:cNvSpPr>
            <p:nvPr userDrawn="1"/>
          </p:nvSpPr>
          <p:spPr bwMode="auto">
            <a:xfrm>
              <a:off x="4813968" y="2588936"/>
              <a:ext cx="95357" cy="112044"/>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5" name="Freeform 63"/>
            <p:cNvSpPr>
              <a:spLocks/>
            </p:cNvSpPr>
            <p:nvPr userDrawn="1"/>
          </p:nvSpPr>
          <p:spPr bwMode="auto">
            <a:xfrm>
              <a:off x="4930780" y="2588936"/>
              <a:ext cx="90589" cy="112044"/>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6" name="Freeform 64"/>
            <p:cNvSpPr>
              <a:spLocks noEditPoints="1"/>
            </p:cNvSpPr>
            <p:nvPr userDrawn="1"/>
          </p:nvSpPr>
          <p:spPr bwMode="auto">
            <a:xfrm>
              <a:off x="5045208" y="2588936"/>
              <a:ext cx="83437" cy="112044"/>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7" name="Freeform 65"/>
            <p:cNvSpPr>
              <a:spLocks noEditPoints="1"/>
            </p:cNvSpPr>
            <p:nvPr userDrawn="1"/>
          </p:nvSpPr>
          <p:spPr bwMode="auto">
            <a:xfrm>
              <a:off x="5142949" y="2588936"/>
              <a:ext cx="109660" cy="112044"/>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8" name="Freeform 66"/>
            <p:cNvSpPr>
              <a:spLocks/>
            </p:cNvSpPr>
            <p:nvPr userDrawn="1"/>
          </p:nvSpPr>
          <p:spPr bwMode="auto">
            <a:xfrm>
              <a:off x="5262145" y="2586552"/>
              <a:ext cx="109660" cy="116812"/>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06" name="Freeform 67"/>
            <p:cNvSpPr>
              <a:spLocks/>
            </p:cNvSpPr>
            <p:nvPr userDrawn="1"/>
          </p:nvSpPr>
          <p:spPr bwMode="auto">
            <a:xfrm>
              <a:off x="5383725" y="2588936"/>
              <a:ext cx="90589" cy="112044"/>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07" name="Freeform 68"/>
            <p:cNvSpPr>
              <a:spLocks/>
            </p:cNvSpPr>
            <p:nvPr userDrawn="1"/>
          </p:nvSpPr>
          <p:spPr bwMode="auto">
            <a:xfrm>
              <a:off x="4444461" y="2100233"/>
              <a:ext cx="45294" cy="6675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0" name="Freeform 69"/>
            <p:cNvSpPr>
              <a:spLocks/>
            </p:cNvSpPr>
            <p:nvPr userDrawn="1"/>
          </p:nvSpPr>
          <p:spPr bwMode="auto">
            <a:xfrm>
              <a:off x="5884348" y="2088313"/>
              <a:ext cx="45294" cy="64366"/>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1" name="Freeform 70"/>
            <p:cNvSpPr>
              <a:spLocks noEditPoints="1"/>
            </p:cNvSpPr>
            <p:nvPr userDrawn="1"/>
          </p:nvSpPr>
          <p:spPr bwMode="auto">
            <a:xfrm>
              <a:off x="2697049" y="2076393"/>
              <a:ext cx="1022701" cy="488703"/>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2" name="Freeform 71"/>
            <p:cNvSpPr>
              <a:spLocks noEditPoints="1"/>
            </p:cNvSpPr>
            <p:nvPr userDrawn="1"/>
          </p:nvSpPr>
          <p:spPr bwMode="auto">
            <a:xfrm>
              <a:off x="3686375" y="2112152"/>
              <a:ext cx="1399360" cy="407650"/>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3" name="Freeform 72"/>
            <p:cNvSpPr>
              <a:spLocks noEditPoints="1"/>
            </p:cNvSpPr>
            <p:nvPr userDrawn="1"/>
          </p:nvSpPr>
          <p:spPr bwMode="auto">
            <a:xfrm>
              <a:off x="5080967" y="1983421"/>
              <a:ext cx="1304003" cy="796229"/>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4" name="Freeform 73"/>
            <p:cNvSpPr>
              <a:spLocks/>
            </p:cNvSpPr>
            <p:nvPr userDrawn="1"/>
          </p:nvSpPr>
          <p:spPr bwMode="auto">
            <a:xfrm>
              <a:off x="3080859" y="2410142"/>
              <a:ext cx="2784417" cy="123964"/>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5" name="Freeform 74"/>
            <p:cNvSpPr>
              <a:spLocks/>
            </p:cNvSpPr>
            <p:nvPr userDrawn="1"/>
          </p:nvSpPr>
          <p:spPr bwMode="auto">
            <a:xfrm>
              <a:off x="6284846" y="2045402"/>
              <a:ext cx="57214" cy="69134"/>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6" name="Freeform 75"/>
            <p:cNvSpPr>
              <a:spLocks/>
            </p:cNvSpPr>
            <p:nvPr userDrawn="1"/>
          </p:nvSpPr>
          <p:spPr bwMode="auto">
            <a:xfrm>
              <a:off x="6349212" y="2045402"/>
              <a:ext cx="66750" cy="69134"/>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grpSp>
      <p:sp>
        <p:nvSpPr>
          <p:cNvPr id="117" name="TextBox 48"/>
          <p:cNvSpPr txBox="1">
            <a:spLocks noChangeArrowheads="1"/>
          </p:cNvSpPr>
          <p:nvPr userDrawn="1"/>
        </p:nvSpPr>
        <p:spPr bwMode="auto">
          <a:xfrm>
            <a:off x="2666216" y="4052464"/>
            <a:ext cx="68595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a:defRPr/>
            </a:pPr>
            <a:r>
              <a:rPr lang="en-US" sz="1600" b="1" dirty="0">
                <a:solidFill>
                  <a:srgbClr val="FFFFFF"/>
                </a:solidFill>
              </a:rPr>
              <a:t>$7 </a:t>
            </a:r>
            <a:r>
              <a:rPr lang="en-US" sz="1600" dirty="0">
                <a:solidFill>
                  <a:srgbClr val="FFFFFF"/>
                </a:solidFill>
              </a:rPr>
              <a:t>BILLION ENTERPRISE | </a:t>
            </a:r>
            <a:r>
              <a:rPr lang="en-US" sz="1600" b="1" dirty="0">
                <a:solidFill>
                  <a:srgbClr val="FFFFFF"/>
                </a:solidFill>
              </a:rPr>
              <a:t>109,000</a:t>
            </a:r>
            <a:r>
              <a:rPr lang="en-US" sz="1600" dirty="0">
                <a:solidFill>
                  <a:srgbClr val="FFFFFF"/>
                </a:solidFill>
              </a:rPr>
              <a:t> IDEAPRENEURS | </a:t>
            </a:r>
            <a:r>
              <a:rPr lang="en-US" sz="1600" b="1" dirty="0">
                <a:solidFill>
                  <a:srgbClr val="FFFFFF"/>
                </a:solidFill>
              </a:rPr>
              <a:t>31</a:t>
            </a:r>
            <a:r>
              <a:rPr lang="en-US" sz="1600" dirty="0">
                <a:solidFill>
                  <a:srgbClr val="FFFFFF"/>
                </a:solidFill>
              </a:rPr>
              <a:t> COUNTRIES</a:t>
            </a:r>
          </a:p>
        </p:txBody>
      </p:sp>
    </p:spTree>
    <p:extLst>
      <p:ext uri="{BB962C8B-B14F-4D97-AF65-F5344CB8AC3E}">
        <p14:creationId xmlns:p14="http://schemas.microsoft.com/office/powerpoint/2010/main" val="60385405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566336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3_Blank">
    <p:spTree>
      <p:nvGrpSpPr>
        <p:cNvPr id="1" name=""/>
        <p:cNvGrpSpPr/>
        <p:nvPr/>
      </p:nvGrpSpPr>
      <p:grpSpPr>
        <a:xfrm>
          <a:off x="0" y="0"/>
          <a:ext cx="0" cy="0"/>
          <a:chOff x="0" y="0"/>
          <a:chExt cx="0" cy="0"/>
        </a:xfrm>
      </p:grpSpPr>
      <p:sp>
        <p:nvSpPr>
          <p:cNvPr id="4" name="Oval 3"/>
          <p:cNvSpPr/>
          <p:nvPr/>
        </p:nvSpPr>
        <p:spPr bwMode="auto">
          <a:xfrm>
            <a:off x="915076" y="2616245"/>
            <a:ext cx="10380528" cy="1295828"/>
          </a:xfrm>
          <a:prstGeom prst="ellipse">
            <a:avLst/>
          </a:prstGeom>
          <a:solidFill>
            <a:schemeClr val="tx1">
              <a:lumMod val="50000"/>
              <a:lumOff val="50000"/>
            </a:schemeClr>
          </a:solidFill>
          <a:ln w="3175" cap="flat" cmpd="sng" algn="ctr">
            <a:noFill/>
            <a:prstDash val="solid"/>
            <a:miter lim="800000"/>
            <a:headEnd type="none" w="sm" len="sm"/>
            <a:tailEnd type="triangle" w="med" len="med"/>
          </a:ln>
          <a:effectLst>
            <a:softEdge rad="127000"/>
          </a:effectLst>
        </p:spPr>
        <p:txBody>
          <a:bodyPr vert="horz" wrap="none" lIns="121920" tIns="60960" rIns="121920" bIns="60960" numCol="1" rtlCol="0" anchor="t" anchorCtr="0" compatLnSpc="1">
            <a:prstTxWarp prst="textNoShape">
              <a:avLst/>
            </a:prstTxWarp>
          </a:bodyPr>
          <a:lstStyle/>
          <a:p>
            <a:pPr fontAlgn="base">
              <a:spcBef>
                <a:spcPct val="0"/>
              </a:spcBef>
              <a:spcAft>
                <a:spcPct val="0"/>
              </a:spcAft>
            </a:pPr>
            <a:endParaRPr lang="en-IN" sz="4800" dirty="0">
              <a:solidFill>
                <a:srgbClr val="000000"/>
              </a:solidFill>
            </a:endParaRPr>
          </a:p>
        </p:txBody>
      </p:sp>
      <p:sp>
        <p:nvSpPr>
          <p:cNvPr id="5" name="Title 1"/>
          <p:cNvSpPr txBox="1">
            <a:spLocks/>
          </p:cNvSpPr>
          <p:nvPr userDrawn="1"/>
        </p:nvSpPr>
        <p:spPr bwMode="auto">
          <a:xfrm>
            <a:off x="701041" y="2789436"/>
            <a:ext cx="10779761" cy="9438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60960" rIns="60960" bIns="60960" numCol="1" anchor="ctr" anchorCtr="0" compatLnSpc="1">
            <a:prstTxWarp prst="textNoShape">
              <a:avLst/>
            </a:prstTxWarp>
            <a:noAutofit/>
          </a:bodyPr>
          <a:lstStyle>
            <a:lvl1pPr algn="l" rtl="0" eaLnBrk="0" fontAlgn="base" hangingPunct="0">
              <a:spcBef>
                <a:spcPct val="0"/>
              </a:spcBef>
              <a:spcAft>
                <a:spcPct val="0"/>
              </a:spcAft>
              <a:defRPr sz="2000" b="1" cap="none" baseline="0">
                <a:solidFill>
                  <a:schemeClr val="bg2"/>
                </a:solidFill>
                <a:latin typeface="+mj-lt"/>
                <a:ea typeface="+mj-ea"/>
                <a:cs typeface="+mj-cs"/>
              </a:defRPr>
            </a:lvl1pPr>
            <a:lvl2pPr algn="l" rtl="0" eaLnBrk="0" fontAlgn="base" hangingPunct="0">
              <a:spcBef>
                <a:spcPct val="0"/>
              </a:spcBef>
              <a:spcAft>
                <a:spcPct val="0"/>
              </a:spcAft>
              <a:defRPr sz="2400" b="1">
                <a:solidFill>
                  <a:srgbClr val="00529B"/>
                </a:solidFill>
                <a:latin typeface="Novecento Book" pitchFamily="50" charset="0"/>
              </a:defRPr>
            </a:lvl2pPr>
            <a:lvl3pPr algn="l" rtl="0" eaLnBrk="0" fontAlgn="base" hangingPunct="0">
              <a:spcBef>
                <a:spcPct val="0"/>
              </a:spcBef>
              <a:spcAft>
                <a:spcPct val="0"/>
              </a:spcAft>
              <a:defRPr sz="2400" b="1">
                <a:solidFill>
                  <a:srgbClr val="00529B"/>
                </a:solidFill>
                <a:latin typeface="Novecento Book" pitchFamily="50" charset="0"/>
              </a:defRPr>
            </a:lvl3pPr>
            <a:lvl4pPr algn="l" rtl="0" eaLnBrk="0" fontAlgn="base" hangingPunct="0">
              <a:spcBef>
                <a:spcPct val="0"/>
              </a:spcBef>
              <a:spcAft>
                <a:spcPct val="0"/>
              </a:spcAft>
              <a:defRPr sz="2400" b="1">
                <a:solidFill>
                  <a:srgbClr val="00529B"/>
                </a:solidFill>
                <a:latin typeface="Novecento Book" pitchFamily="50" charset="0"/>
              </a:defRPr>
            </a:lvl4pPr>
            <a:lvl5pPr algn="l" rtl="0" eaLnBrk="0" fontAlgn="base" hangingPunct="0">
              <a:spcBef>
                <a:spcPct val="0"/>
              </a:spcBef>
              <a:spcAft>
                <a:spcPct val="0"/>
              </a:spcAft>
              <a:defRPr sz="2400" b="1">
                <a:solidFill>
                  <a:srgbClr val="00529B"/>
                </a:solidFill>
                <a:latin typeface="Novecento Book" pitchFamily="50"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pPr algn="ctr"/>
            <a:endParaRPr lang="en-US" sz="2667" dirty="0">
              <a:solidFill>
                <a:srgbClr val="000000"/>
              </a:solidFill>
            </a:endParaRPr>
          </a:p>
        </p:txBody>
      </p:sp>
      <p:sp>
        <p:nvSpPr>
          <p:cNvPr id="7" name="Text Placeholder 6"/>
          <p:cNvSpPr>
            <a:spLocks noGrp="1"/>
          </p:cNvSpPr>
          <p:nvPr>
            <p:ph type="body" sz="quarter" idx="10"/>
          </p:nvPr>
        </p:nvSpPr>
        <p:spPr>
          <a:xfrm>
            <a:off x="904241" y="2789436"/>
            <a:ext cx="10779761" cy="943848"/>
          </a:xfrm>
        </p:spPr>
        <p:txBody>
          <a:bodyPr anchor="ctr" anchorCtr="0"/>
          <a:lstStyle>
            <a:lvl1pPr marL="0" indent="0" algn="ctr" rtl="0" eaLnBrk="0" fontAlgn="base" hangingPunct="0">
              <a:spcBef>
                <a:spcPct val="0"/>
              </a:spcBef>
              <a:spcAft>
                <a:spcPct val="0"/>
              </a:spcAft>
              <a:buFontTx/>
              <a:buNone/>
              <a:defRPr lang="en-IN" sz="2667" b="1" kern="1200" cap="none" baseline="0" dirty="0">
                <a:solidFill>
                  <a:srgbClr val="00529B"/>
                </a:solidFill>
                <a:latin typeface="+mj-lt"/>
                <a:ea typeface="+mj-ea"/>
                <a:cs typeface="+mj-cs"/>
              </a:defRPr>
            </a:lvl1pPr>
            <a:lvl2pPr marL="319608" indent="0">
              <a:buFontTx/>
              <a:buNone/>
              <a:defRPr/>
            </a:lvl2pPr>
            <a:lvl3pPr marL="622284" indent="0">
              <a:buFontTx/>
              <a:buNone/>
              <a:defRPr/>
            </a:lvl3pPr>
            <a:lvl4pPr marL="914377" indent="0">
              <a:buFontTx/>
              <a:buNone/>
              <a:defRPr/>
            </a:lvl4pPr>
            <a:lvl5pPr marL="1219170" indent="0">
              <a:buFontTx/>
              <a:buNone/>
              <a:defRPr/>
            </a:lvl5pPr>
          </a:lstStyle>
          <a:p>
            <a:pPr lvl="0"/>
            <a:endParaRPr lang="en-IN" dirty="0"/>
          </a:p>
        </p:txBody>
      </p:sp>
    </p:spTree>
    <p:extLst>
      <p:ext uri="{BB962C8B-B14F-4D97-AF65-F5344CB8AC3E}">
        <p14:creationId xmlns:p14="http://schemas.microsoft.com/office/powerpoint/2010/main" val="39021134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510" name="think-cell Slide" r:id="rId4" imgW="470" imgH="469" progId="TCLayout.ActiveDocument.1">
                  <p:embed/>
                </p:oleObj>
              </mc:Choice>
              <mc:Fallback>
                <p:oleObj name="think-cell Slide" r:id="rId4" imgW="470" imgH="469"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6" name="Picture 5" descr="HCL_Background.jpg"/>
          <p:cNvPicPr>
            <a:picLocks noChangeAspect="1"/>
          </p:cNvPicPr>
          <p:nvPr userDrawn="1"/>
        </p:nvPicPr>
        <p:blipFill rotWithShape="1">
          <a:blip r:embed="rId6" cstate="print">
            <a:extLst>
              <a:ext uri="{28A0092B-C50C-407E-A947-70E740481C1C}">
                <a14:useLocalDpi xmlns:a14="http://schemas.microsoft.com/office/drawing/2010/main" val="0"/>
              </a:ext>
            </a:extLst>
          </a:blip>
          <a:srcRect b="20192"/>
          <a:stretch/>
        </p:blipFill>
        <p:spPr>
          <a:xfrm>
            <a:off x="0" y="2853"/>
            <a:ext cx="12192000" cy="6855148"/>
          </a:xfrm>
          <a:prstGeom prst="rect">
            <a:avLst/>
          </a:prstGeom>
        </p:spPr>
      </p:pic>
      <p:sp>
        <p:nvSpPr>
          <p:cNvPr id="1433603" name="Rectangle 3"/>
          <p:cNvSpPr>
            <a:spLocks noGrp="1" noChangeArrowheads="1"/>
          </p:cNvSpPr>
          <p:nvPr>
            <p:ph type="ctrTitle" hasCustomPrompt="1"/>
          </p:nvPr>
        </p:nvSpPr>
        <p:spPr>
          <a:xfrm>
            <a:off x="381000" y="2590800"/>
            <a:ext cx="3469340" cy="1143000"/>
          </a:xfrm>
        </p:spPr>
        <p:txBody>
          <a:bodyPr lIns="91440" rIns="91440" anchor="ctr" anchorCtr="0"/>
          <a:lstStyle>
            <a:lvl1pPr algn="l">
              <a:lnSpc>
                <a:spcPct val="100000"/>
              </a:lnSpc>
              <a:defRPr sz="1800" b="1" i="0">
                <a:solidFill>
                  <a:schemeClr val="bg1"/>
                </a:solidFill>
                <a:latin typeface="Arial" charset="0"/>
                <a:ea typeface="Arial" charset="0"/>
                <a:cs typeface="Arial" charset="0"/>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57200" y="3962400"/>
            <a:ext cx="3393139" cy="609600"/>
          </a:xfrm>
        </p:spPr>
        <p:txBody>
          <a:bodyPr/>
          <a:lstStyle>
            <a:lvl1pPr marL="0" indent="0" algn="l">
              <a:buFont typeface="Wingdings 2" pitchFamily="18" charset="2"/>
              <a:buNone/>
              <a:defRPr sz="1400" b="0">
                <a:solidFill>
                  <a:schemeClr val="bg1"/>
                </a:solidFill>
                <a:latin typeface="Arial" charset="0"/>
                <a:ea typeface="Arial" charset="0"/>
                <a:cs typeface="Arial" charset="0"/>
              </a:defRPr>
            </a:lvl1pPr>
          </a:lstStyle>
          <a:p>
            <a:r>
              <a:rPr lang="en-US" dirty="0"/>
              <a:t>CLICK TO EDIT MASTER SUBTITLE STYLE</a:t>
            </a:r>
          </a:p>
        </p:txBody>
      </p:sp>
      <p:pic>
        <p:nvPicPr>
          <p:cNvPr id="3" name="Picture 2"/>
          <p:cNvPicPr>
            <a:picLocks noChangeAspect="1"/>
          </p:cNvPicPr>
          <p:nvPr userDrawn="1"/>
        </p:nvPicPr>
        <p:blipFill rotWithShape="1">
          <a:blip r:embed="rId7"/>
          <a:srcRect r="11879"/>
          <a:stretch/>
        </p:blipFill>
        <p:spPr>
          <a:xfrm>
            <a:off x="2038351" y="9480"/>
            <a:ext cx="2025649" cy="1721806"/>
          </a:xfrm>
          <a:prstGeom prst="rect">
            <a:avLst/>
          </a:prstGeom>
        </p:spPr>
      </p:pic>
    </p:spTree>
    <p:extLst>
      <p:ext uri="{BB962C8B-B14F-4D97-AF65-F5344CB8AC3E}">
        <p14:creationId xmlns:p14="http://schemas.microsoft.com/office/powerpoint/2010/main" val="1641886812"/>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34" name="think-cell Slide" r:id="rId4" imgW="470" imgH="469" progId="TCLayout.ActiveDocument.1">
                  <p:embed/>
                </p:oleObj>
              </mc:Choice>
              <mc:Fallback>
                <p:oleObj name="think-cell Slide" r:id="rId4" imgW="470" imgH="469"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32228" y="166914"/>
            <a:ext cx="8621485" cy="749300"/>
          </a:xfrm>
        </p:spPr>
        <p:txBody>
          <a:bodyPr/>
          <a:lstStyle>
            <a:lvl1pPr>
              <a:defRPr sz="1600" b="0">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p:txBody>
          <a:bodyPr/>
          <a:lstStyle>
            <a:lvl1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1pPr>
            <a:lvl2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2pPr>
            <a:lvl3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3pPr>
            <a:lvl4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4pPr>
            <a:lvl5pPr algn="l" rtl="0" eaLnBrk="0" fontAlgn="base" hangingPunct="0">
              <a:spcAft>
                <a:spcPct val="0"/>
              </a:spcAft>
              <a:buClr>
                <a:schemeClr val="tx1"/>
              </a:buClr>
              <a:defRPr lang="en-US" sz="1400" dirty="0">
                <a:solidFill>
                  <a:schemeClr val="tx1">
                    <a:lumMod val="65000"/>
                    <a:lumOff val="35000"/>
                  </a:schemeClr>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p:cNvSpPr>
          <p:nvPr userDrawn="1"/>
        </p:nvSpPr>
        <p:spPr bwMode="auto">
          <a:xfrm>
            <a:off x="8823657" y="6597040"/>
            <a:ext cx="3027340" cy="213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236" rIns="0">
            <a:spAutoFit/>
          </a:bodyPr>
          <a:lstStyle/>
          <a:p>
            <a:pPr algn="r" fontAlgn="auto">
              <a:spcBef>
                <a:spcPts val="0"/>
              </a:spcBef>
              <a:spcAft>
                <a:spcPts val="0"/>
              </a:spcAft>
            </a:pPr>
            <a:r>
              <a:rPr lang="en-US" sz="790" b="0" baseline="0" dirty="0">
                <a:solidFill>
                  <a:srgbClr val="000000"/>
                </a:solidFill>
                <a:latin typeface="Arial"/>
                <a:ea typeface="Verdana" pitchFamily="34" charset="0"/>
                <a:cs typeface="Arial" pitchFamily="34" charset="0"/>
              </a:rPr>
              <a:t>Copyright © 2017 HCL Technologies Limited  |  www.hcltech.com</a:t>
            </a:r>
          </a:p>
        </p:txBody>
      </p:sp>
    </p:spTree>
    <p:extLst>
      <p:ext uri="{BB962C8B-B14F-4D97-AF65-F5344CB8AC3E}">
        <p14:creationId xmlns:p14="http://schemas.microsoft.com/office/powerpoint/2010/main" val="71058807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37" name="think-cell Slide" r:id="rId4" imgW="470" imgH="469" progId="TCLayout.ActiveDocument.1">
                  <p:embed/>
                </p:oleObj>
              </mc:Choice>
              <mc:Fallback>
                <p:oleObj name="think-cell Slide" r:id="rId4" imgW="470" imgH="469"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32228" y="166914"/>
            <a:ext cx="8621485" cy="749300"/>
          </a:xfrm>
        </p:spPr>
        <p:txBody>
          <a:bodyPr/>
          <a:lstStyle>
            <a:lvl1pPr>
              <a:defRPr sz="1600" b="0">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p:txBody>
          <a:bodyPr/>
          <a:lstStyle>
            <a:lvl1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1pPr>
            <a:lvl2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2pPr>
            <a:lvl3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3pPr>
            <a:lvl4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4pPr>
            <a:lvl5pPr algn="l" rtl="0" eaLnBrk="0" fontAlgn="base" hangingPunct="0">
              <a:spcAft>
                <a:spcPct val="0"/>
              </a:spcAft>
              <a:buClr>
                <a:schemeClr val="tx1"/>
              </a:buClr>
              <a:defRPr lang="en-US" sz="1400" dirty="0">
                <a:solidFill>
                  <a:schemeClr val="tx1">
                    <a:lumMod val="65000"/>
                    <a:lumOff val="35000"/>
                  </a:schemeClr>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p:cNvSpPr>
          <p:nvPr userDrawn="1"/>
        </p:nvSpPr>
        <p:spPr bwMode="auto">
          <a:xfrm>
            <a:off x="8823657" y="6597040"/>
            <a:ext cx="3027340" cy="213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236" rIns="0">
            <a:spAutoFit/>
          </a:bodyPr>
          <a:lstStyle/>
          <a:p>
            <a:pPr algn="r" fontAlgn="auto">
              <a:spcBef>
                <a:spcPts val="0"/>
              </a:spcBef>
              <a:spcAft>
                <a:spcPts val="0"/>
              </a:spcAft>
            </a:pPr>
            <a:r>
              <a:rPr lang="en-US" sz="790" b="0" baseline="0" dirty="0">
                <a:solidFill>
                  <a:srgbClr val="000000"/>
                </a:solidFill>
                <a:latin typeface="Arial"/>
                <a:ea typeface="Verdana" pitchFamily="34" charset="0"/>
                <a:cs typeface="Arial" pitchFamily="34" charset="0"/>
              </a:rPr>
              <a:t>Copyright © 2018 HCL Technologies Limited  |  www.hcltech.com</a:t>
            </a:r>
          </a:p>
        </p:txBody>
      </p:sp>
    </p:spTree>
    <p:extLst>
      <p:ext uri="{BB962C8B-B14F-4D97-AF65-F5344CB8AC3E}">
        <p14:creationId xmlns:p14="http://schemas.microsoft.com/office/powerpoint/2010/main" val="588780633"/>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1C88B8"/>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1143000"/>
          </a:xfrm>
          <a:prstGeom prst="rect">
            <a:avLst/>
          </a:prstGeom>
          <a:solidFill>
            <a:srgbClr val="1C88B8"/>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6" name="Rectangle 5"/>
          <p:cNvSpPr/>
          <p:nvPr userDrawn="1"/>
        </p:nvSpPr>
        <p:spPr bwMode="auto">
          <a:xfrm>
            <a:off x="5867400" y="6567054"/>
            <a:ext cx="457200" cy="290946"/>
          </a:xfrm>
          <a:prstGeom prst="rect">
            <a:avLst/>
          </a:prstGeom>
          <a:solidFill>
            <a:srgbClr val="1C88B8"/>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1645931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1C88B8"/>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1143000"/>
          </a:xfrm>
          <a:prstGeom prst="rect">
            <a:avLst/>
          </a:prstGeom>
          <a:solidFill>
            <a:srgbClr val="1C88B8"/>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Arial" charset="0"/>
            </a:endParaRPr>
          </a:p>
        </p:txBody>
      </p:sp>
      <p:sp>
        <p:nvSpPr>
          <p:cNvPr id="6" name="Rectangle 5"/>
          <p:cNvSpPr/>
          <p:nvPr userDrawn="1"/>
        </p:nvSpPr>
        <p:spPr bwMode="auto">
          <a:xfrm>
            <a:off x="5867400" y="6567054"/>
            <a:ext cx="457200" cy="290946"/>
          </a:xfrm>
          <a:prstGeom prst="rect">
            <a:avLst/>
          </a:prstGeom>
          <a:solidFill>
            <a:srgbClr val="1C88B8"/>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5050296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53521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dirty="0"/>
              <a:t>Click to edit Master title style</a:t>
            </a:r>
          </a:p>
        </p:txBody>
      </p:sp>
      <p:sp>
        <p:nvSpPr>
          <p:cNvPr id="3" name="Footer Placeholder 4"/>
          <p:cNvSpPr>
            <a:spLocks noGrp="1"/>
          </p:cNvSpPr>
          <p:nvPr>
            <p:ph type="ftr" sz="quarter" idx="3"/>
          </p:nvPr>
        </p:nvSpPr>
        <p:spPr>
          <a:xfrm>
            <a:off x="4165600" y="6578600"/>
            <a:ext cx="3860800" cy="228600"/>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lumMod val="75000"/>
                    <a:lumOff val="25000"/>
                  </a:schemeClr>
                </a:solidFill>
                <a:latin typeface="Arial" pitchFamily="34" charset="0"/>
                <a:ea typeface="+mn-ea"/>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0000">
                    <a:lumMod val="75000"/>
                    <a:lumOff val="25000"/>
                  </a:srgbClr>
                </a:solidFill>
                <a:effectLst/>
                <a:uLnTx/>
                <a:uFillTx/>
                <a:latin typeface="Arial" pitchFamily="34" charset="0"/>
                <a:ea typeface="+mn-ea"/>
                <a:cs typeface="Arial" pitchFamily="34" charset="0"/>
              </a:rPr>
              <a:t>IBM &amp; HCL</a:t>
            </a:r>
          </a:p>
        </p:txBody>
      </p:sp>
      <p:sp>
        <p:nvSpPr>
          <p:cNvPr id="4" name="Slide Number Placeholder 5"/>
          <p:cNvSpPr>
            <a:spLocks noGrp="1"/>
          </p:cNvSpPr>
          <p:nvPr>
            <p:ph type="sldNum" sz="quarter" idx="4"/>
          </p:nvPr>
        </p:nvSpPr>
        <p:spPr>
          <a:xfrm>
            <a:off x="9032875" y="6578600"/>
            <a:ext cx="2844800" cy="22860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04040"/>
                </a:solidFill>
                <a:latin typeface="Arial" charset="0"/>
                <a:cs typeface="Arial"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5335EB3-54CA-A841-A2EC-F68EC45E01D4}" type="slidenum">
              <a:rPr kumimoji="0" lang="en-AU" sz="1000" b="0" i="0" u="none" strike="noStrike" kern="1200" cap="none" spc="0" normalizeH="0" baseline="0" noProof="0" smtClean="0">
                <a:ln>
                  <a:noFill/>
                </a:ln>
                <a:solidFill>
                  <a:srgbClr val="404040"/>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1000" b="0" i="0" u="none" strike="noStrike" kern="1200" cap="none" spc="0" normalizeH="0" baseline="0" noProof="0" dirty="0">
              <a:ln>
                <a:noFill/>
              </a:ln>
              <a:solidFill>
                <a:srgbClr val="404040"/>
              </a:solidFill>
              <a:effectLst/>
              <a:uLnTx/>
              <a:uFillTx/>
              <a:latin typeface="Arial" charset="0"/>
              <a:ea typeface="+mn-ea"/>
              <a:cs typeface="Arial" charset="0"/>
            </a:endParaRPr>
          </a:p>
        </p:txBody>
      </p:sp>
    </p:spTree>
    <p:extLst>
      <p:ext uri="{BB962C8B-B14F-4D97-AF65-F5344CB8AC3E}">
        <p14:creationId xmlns:p14="http://schemas.microsoft.com/office/powerpoint/2010/main" val="395252625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grpSp>
        <p:nvGrpSpPr>
          <p:cNvPr id="3" name="Group 82"/>
          <p:cNvGrpSpPr>
            <a:grpSpLocks/>
          </p:cNvGrpSpPr>
          <p:nvPr userDrawn="1"/>
        </p:nvGrpSpPr>
        <p:grpSpPr bwMode="auto">
          <a:xfrm>
            <a:off x="4667251" y="5853116"/>
            <a:ext cx="2859616" cy="438149"/>
            <a:chOff x="3533775" y="5853113"/>
            <a:chExt cx="2144713" cy="438150"/>
          </a:xfrm>
        </p:grpSpPr>
        <p:sp>
          <p:nvSpPr>
            <p:cNvPr id="4" name="Freeform 74"/>
            <p:cNvSpPr>
              <a:spLocks/>
            </p:cNvSpPr>
            <p:nvPr userDrawn="1"/>
          </p:nvSpPr>
          <p:spPr bwMode="auto">
            <a:xfrm>
              <a:off x="4043363" y="5999163"/>
              <a:ext cx="187325" cy="149225"/>
            </a:xfrm>
            <a:custGeom>
              <a:avLst/>
              <a:gdLst>
                <a:gd name="T0" fmla="*/ 2147483647 w 60"/>
                <a:gd name="T1" fmla="*/ 0 h 47"/>
                <a:gd name="T2" fmla="*/ 2147483647 w 60"/>
                <a:gd name="T3" fmla="*/ 2147483647 h 47"/>
                <a:gd name="T4" fmla="*/ 2147483647 w 60"/>
                <a:gd name="T5" fmla="*/ 2147483647 h 47"/>
                <a:gd name="T6" fmla="*/ 2147483647 w 60"/>
                <a:gd name="T7" fmla="*/ 2147483647 h 47"/>
                <a:gd name="T8" fmla="*/ 2147483647 w 60"/>
                <a:gd name="T9" fmla="*/ 2147483647 h 47"/>
                <a:gd name="T10" fmla="*/ 2147483647 w 60"/>
                <a:gd name="T11" fmla="*/ 2147483647 h 47"/>
                <a:gd name="T12" fmla="*/ 2147483647 w 60"/>
                <a:gd name="T13" fmla="*/ 2147483647 h 47"/>
                <a:gd name="T14" fmla="*/ 2147483647 w 60"/>
                <a:gd name="T15" fmla="*/ 2147483647 h 47"/>
                <a:gd name="T16" fmla="*/ 2147483647 w 60"/>
                <a:gd name="T17" fmla="*/ 2147483647 h 47"/>
                <a:gd name="T18" fmla="*/ 0 w 60"/>
                <a:gd name="T19" fmla="*/ 0 h 47"/>
                <a:gd name="T20" fmla="*/ 2147483647 w 60"/>
                <a:gd name="T21" fmla="*/ 0 h 47"/>
                <a:gd name="T22" fmla="*/ 2147483647 w 60"/>
                <a:gd name="T23" fmla="*/ 2147483647 h 47"/>
                <a:gd name="T24" fmla="*/ 2147483647 w 60"/>
                <a:gd name="T25" fmla="*/ 2147483647 h 47"/>
                <a:gd name="T26" fmla="*/ 2147483647 w 60"/>
                <a:gd name="T27" fmla="*/ 2147483647 h 47"/>
                <a:gd name="T28" fmla="*/ 2147483647 w 60"/>
                <a:gd name="T29" fmla="*/ 2147483647 h 47"/>
                <a:gd name="T30" fmla="*/ 2147483647 w 60"/>
                <a:gd name="T31" fmla="*/ 2147483647 h 47"/>
                <a:gd name="T32" fmla="*/ 2147483647 w 60"/>
                <a:gd name="T33" fmla="*/ 2147483647 h 47"/>
                <a:gd name="T34" fmla="*/ 2147483647 w 60"/>
                <a:gd name="T35" fmla="*/ 2147483647 h 47"/>
                <a:gd name="T36" fmla="*/ 2147483647 w 60"/>
                <a:gd name="T37" fmla="*/ 2147483647 h 47"/>
                <a:gd name="T38" fmla="*/ 2147483647 w 60"/>
                <a:gd name="T39" fmla="*/ 2147483647 h 47"/>
                <a:gd name="T40" fmla="*/ 2147483647 w 60"/>
                <a:gd name="T41" fmla="*/ 2147483647 h 47"/>
                <a:gd name="T42" fmla="*/ 2147483647 w 60"/>
                <a:gd name="T43" fmla="*/ 0 h 47"/>
                <a:gd name="T44" fmla="*/ 2147483647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 name="Freeform 75"/>
            <p:cNvSpPr>
              <a:spLocks noEditPoints="1"/>
            </p:cNvSpPr>
            <p:nvPr userDrawn="1"/>
          </p:nvSpPr>
          <p:spPr bwMode="auto">
            <a:xfrm>
              <a:off x="4219575" y="5999163"/>
              <a:ext cx="136525" cy="149225"/>
            </a:xfrm>
            <a:custGeom>
              <a:avLst/>
              <a:gdLst>
                <a:gd name="T0" fmla="*/ 2147483647 w 43"/>
                <a:gd name="T1" fmla="*/ 2147483647 h 47"/>
                <a:gd name="T2" fmla="*/ 2147483647 w 43"/>
                <a:gd name="T3" fmla="*/ 2147483647 h 47"/>
                <a:gd name="T4" fmla="*/ 2147483647 w 43"/>
                <a:gd name="T5" fmla="*/ 2147483647 h 47"/>
                <a:gd name="T6" fmla="*/ 0 w 43"/>
                <a:gd name="T7" fmla="*/ 2147483647 h 47"/>
                <a:gd name="T8" fmla="*/ 2147483647 w 43"/>
                <a:gd name="T9" fmla="*/ 0 h 47"/>
                <a:gd name="T10" fmla="*/ 2147483647 w 43"/>
                <a:gd name="T11" fmla="*/ 0 h 47"/>
                <a:gd name="T12" fmla="*/ 2147483647 w 43"/>
                <a:gd name="T13" fmla="*/ 2147483647 h 47"/>
                <a:gd name="T14" fmla="*/ 2147483647 w 43"/>
                <a:gd name="T15" fmla="*/ 2147483647 h 47"/>
                <a:gd name="T16" fmla="*/ 2147483647 w 43"/>
                <a:gd name="T17" fmla="*/ 2147483647 h 47"/>
                <a:gd name="T18" fmla="*/ 2147483647 w 43"/>
                <a:gd name="T19" fmla="*/ 2147483647 h 47"/>
                <a:gd name="T20" fmla="*/ 2147483647 w 43"/>
                <a:gd name="T21" fmla="*/ 2147483647 h 47"/>
                <a:gd name="T22" fmla="*/ 2147483647 w 43"/>
                <a:gd name="T23" fmla="*/ 2147483647 h 47"/>
                <a:gd name="T24" fmla="*/ 2147483647 w 43"/>
                <a:gd name="T25" fmla="*/ 2147483647 h 47"/>
                <a:gd name="T26" fmla="*/ 2147483647 w 43"/>
                <a:gd name="T27" fmla="*/ 2147483647 h 47"/>
                <a:gd name="T28" fmla="*/ 2147483647 w 43"/>
                <a:gd name="T29" fmla="*/ 2147483647 h 47"/>
                <a:gd name="T30" fmla="*/ 2147483647 w 43"/>
                <a:gd name="T31" fmla="*/ 2147483647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 name="Freeform 76"/>
            <p:cNvSpPr>
              <a:spLocks/>
            </p:cNvSpPr>
            <p:nvPr userDrawn="1"/>
          </p:nvSpPr>
          <p:spPr bwMode="auto">
            <a:xfrm>
              <a:off x="4346575" y="5999163"/>
              <a:ext cx="109538" cy="149225"/>
            </a:xfrm>
            <a:custGeom>
              <a:avLst/>
              <a:gdLst>
                <a:gd name="T0" fmla="*/ 2147483647 w 82"/>
                <a:gd name="T1" fmla="*/ 0 h 111"/>
                <a:gd name="T2" fmla="*/ 2147483647 w 82"/>
                <a:gd name="T3" fmla="*/ 2147483647 h 111"/>
                <a:gd name="T4" fmla="*/ 2147483647 w 82"/>
                <a:gd name="T5" fmla="*/ 2147483647 h 111"/>
                <a:gd name="T6" fmla="*/ 2147483647 w 82"/>
                <a:gd name="T7" fmla="*/ 2147483647 h 111"/>
                <a:gd name="T8" fmla="*/ 2147483647 w 82"/>
                <a:gd name="T9" fmla="*/ 2147483647 h 111"/>
                <a:gd name="T10" fmla="*/ 2147483647 w 82"/>
                <a:gd name="T11" fmla="*/ 2147483647 h 111"/>
                <a:gd name="T12" fmla="*/ 0 w 82"/>
                <a:gd name="T13" fmla="*/ 2147483647 h 111"/>
                <a:gd name="T14" fmla="*/ 0 w 82"/>
                <a:gd name="T15" fmla="*/ 0 h 111"/>
                <a:gd name="T16" fmla="*/ 2147483647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 name="Freeform 77"/>
            <p:cNvSpPr>
              <a:spLocks/>
            </p:cNvSpPr>
            <p:nvPr userDrawn="1"/>
          </p:nvSpPr>
          <p:spPr bwMode="auto">
            <a:xfrm>
              <a:off x="4462463" y="5995988"/>
              <a:ext cx="131762" cy="153987"/>
            </a:xfrm>
            <a:custGeom>
              <a:avLst/>
              <a:gdLst>
                <a:gd name="T0" fmla="*/ 2147483647 w 42"/>
                <a:gd name="T1" fmla="*/ 2147483647 h 49"/>
                <a:gd name="T2" fmla="*/ 2147483647 w 42"/>
                <a:gd name="T3" fmla="*/ 2147483647 h 49"/>
                <a:gd name="T4" fmla="*/ 2147483647 w 42"/>
                <a:gd name="T5" fmla="*/ 2147483647 h 49"/>
                <a:gd name="T6" fmla="*/ 2147483647 w 42"/>
                <a:gd name="T7" fmla="*/ 2147483647 h 49"/>
                <a:gd name="T8" fmla="*/ 2147483647 w 42"/>
                <a:gd name="T9" fmla="*/ 2147483647 h 49"/>
                <a:gd name="T10" fmla="*/ 2147483647 w 42"/>
                <a:gd name="T11" fmla="*/ 2147483647 h 49"/>
                <a:gd name="T12" fmla="*/ 2147483647 w 42"/>
                <a:gd name="T13" fmla="*/ 2147483647 h 49"/>
                <a:gd name="T14" fmla="*/ 0 w 42"/>
                <a:gd name="T15" fmla="*/ 2147483647 h 49"/>
                <a:gd name="T16" fmla="*/ 2147483647 w 42"/>
                <a:gd name="T17" fmla="*/ 0 h 49"/>
                <a:gd name="T18" fmla="*/ 2147483647 w 42"/>
                <a:gd name="T19" fmla="*/ 2147483647 h 49"/>
                <a:gd name="T20" fmla="*/ 2147483647 w 42"/>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 name="Freeform 78"/>
            <p:cNvSpPr>
              <a:spLocks/>
            </p:cNvSpPr>
            <p:nvPr userDrawn="1"/>
          </p:nvSpPr>
          <p:spPr bwMode="auto">
            <a:xfrm>
              <a:off x="4618038" y="5999163"/>
              <a:ext cx="109537" cy="149225"/>
            </a:xfrm>
            <a:custGeom>
              <a:avLst/>
              <a:gdLst>
                <a:gd name="T0" fmla="*/ 2147483647 w 82"/>
                <a:gd name="T1" fmla="*/ 0 h 111"/>
                <a:gd name="T2" fmla="*/ 2147483647 w 82"/>
                <a:gd name="T3" fmla="*/ 2147483647 h 111"/>
                <a:gd name="T4" fmla="*/ 2147483647 w 82"/>
                <a:gd name="T5" fmla="*/ 2147483647 h 111"/>
                <a:gd name="T6" fmla="*/ 2147483647 w 82"/>
                <a:gd name="T7" fmla="*/ 2147483647 h 111"/>
                <a:gd name="T8" fmla="*/ 2147483647 w 82"/>
                <a:gd name="T9" fmla="*/ 2147483647 h 111"/>
                <a:gd name="T10" fmla="*/ 2147483647 w 82"/>
                <a:gd name="T11" fmla="*/ 2147483647 h 111"/>
                <a:gd name="T12" fmla="*/ 0 w 82"/>
                <a:gd name="T13" fmla="*/ 2147483647 h 111"/>
                <a:gd name="T14" fmla="*/ 0 w 82"/>
                <a:gd name="T15" fmla="*/ 0 h 111"/>
                <a:gd name="T16" fmla="*/ 2147483647 w 82"/>
                <a:gd name="T17" fmla="*/ 0 h 111"/>
                <a:gd name="T18" fmla="*/ 2147483647 w 82"/>
                <a:gd name="T19" fmla="*/ 2147483647 h 111"/>
                <a:gd name="T20" fmla="*/ 2147483647 w 82"/>
                <a:gd name="T21" fmla="*/ 2147483647 h 111"/>
                <a:gd name="T22" fmla="*/ 2147483647 w 82"/>
                <a:gd name="T23" fmla="*/ 0 h 111"/>
                <a:gd name="T24" fmla="*/ 2147483647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9" name="Freeform 79"/>
            <p:cNvSpPr>
              <a:spLocks/>
            </p:cNvSpPr>
            <p:nvPr userDrawn="1"/>
          </p:nvSpPr>
          <p:spPr bwMode="auto">
            <a:xfrm>
              <a:off x="4795838" y="5999163"/>
              <a:ext cx="111125" cy="149225"/>
            </a:xfrm>
            <a:custGeom>
              <a:avLst/>
              <a:gdLst>
                <a:gd name="T0" fmla="*/ 2147483647 w 83"/>
                <a:gd name="T1" fmla="*/ 0 h 111"/>
                <a:gd name="T2" fmla="*/ 2147483647 w 83"/>
                <a:gd name="T3" fmla="*/ 2147483647 h 111"/>
                <a:gd name="T4" fmla="*/ 2147483647 w 83"/>
                <a:gd name="T5" fmla="*/ 2147483647 h 111"/>
                <a:gd name="T6" fmla="*/ 2147483647 w 83"/>
                <a:gd name="T7" fmla="*/ 2147483647 h 111"/>
                <a:gd name="T8" fmla="*/ 2147483647 w 83"/>
                <a:gd name="T9" fmla="*/ 2147483647 h 111"/>
                <a:gd name="T10" fmla="*/ 2147483647 w 83"/>
                <a:gd name="T11" fmla="*/ 2147483647 h 111"/>
                <a:gd name="T12" fmla="*/ 0 w 83"/>
                <a:gd name="T13" fmla="*/ 2147483647 h 111"/>
                <a:gd name="T14" fmla="*/ 0 w 83"/>
                <a:gd name="T15" fmla="*/ 0 h 111"/>
                <a:gd name="T16" fmla="*/ 214748364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 name="Freeform 80"/>
            <p:cNvSpPr>
              <a:spLocks/>
            </p:cNvSpPr>
            <p:nvPr userDrawn="1"/>
          </p:nvSpPr>
          <p:spPr bwMode="auto">
            <a:xfrm>
              <a:off x="4929188" y="5999163"/>
              <a:ext cx="109537" cy="149225"/>
            </a:xfrm>
            <a:custGeom>
              <a:avLst/>
              <a:gdLst>
                <a:gd name="T0" fmla="*/ 2147483647 w 82"/>
                <a:gd name="T1" fmla="*/ 0 h 111"/>
                <a:gd name="T2" fmla="*/ 2147483647 w 82"/>
                <a:gd name="T3" fmla="*/ 2147483647 h 111"/>
                <a:gd name="T4" fmla="*/ 2147483647 w 82"/>
                <a:gd name="T5" fmla="*/ 2147483647 h 111"/>
                <a:gd name="T6" fmla="*/ 2147483647 w 82"/>
                <a:gd name="T7" fmla="*/ 2147483647 h 111"/>
                <a:gd name="T8" fmla="*/ 2147483647 w 82"/>
                <a:gd name="T9" fmla="*/ 2147483647 h 111"/>
                <a:gd name="T10" fmla="*/ 2147483647 w 82"/>
                <a:gd name="T11" fmla="*/ 2147483647 h 111"/>
                <a:gd name="T12" fmla="*/ 0 w 82"/>
                <a:gd name="T13" fmla="*/ 2147483647 h 111"/>
                <a:gd name="T14" fmla="*/ 0 w 82"/>
                <a:gd name="T15" fmla="*/ 0 h 111"/>
                <a:gd name="T16" fmla="*/ 2147483647 w 82"/>
                <a:gd name="T17" fmla="*/ 0 h 111"/>
                <a:gd name="T18" fmla="*/ 2147483647 w 82"/>
                <a:gd name="T19" fmla="*/ 2147483647 h 111"/>
                <a:gd name="T20" fmla="*/ 2147483647 w 82"/>
                <a:gd name="T21" fmla="*/ 2147483647 h 111"/>
                <a:gd name="T22" fmla="*/ 2147483647 w 82"/>
                <a:gd name="T23" fmla="*/ 0 h 111"/>
                <a:gd name="T24" fmla="*/ 2147483647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 name="Freeform 81"/>
            <p:cNvSpPr>
              <a:spLocks/>
            </p:cNvSpPr>
            <p:nvPr userDrawn="1"/>
          </p:nvSpPr>
          <p:spPr bwMode="auto">
            <a:xfrm>
              <a:off x="5073650" y="5999163"/>
              <a:ext cx="95250" cy="149225"/>
            </a:xfrm>
            <a:custGeom>
              <a:avLst/>
              <a:gdLst>
                <a:gd name="T0" fmla="*/ 2147483647 w 71"/>
                <a:gd name="T1" fmla="*/ 2147483647 h 111"/>
                <a:gd name="T2" fmla="*/ 2147483647 w 71"/>
                <a:gd name="T3" fmla="*/ 2147483647 h 111"/>
                <a:gd name="T4" fmla="*/ 0 w 71"/>
                <a:gd name="T5" fmla="*/ 2147483647 h 111"/>
                <a:gd name="T6" fmla="*/ 0 w 71"/>
                <a:gd name="T7" fmla="*/ 0 h 111"/>
                <a:gd name="T8" fmla="*/ 2147483647 w 71"/>
                <a:gd name="T9" fmla="*/ 0 h 111"/>
                <a:gd name="T10" fmla="*/ 2147483647 w 71"/>
                <a:gd name="T11" fmla="*/ 2147483647 h 111"/>
                <a:gd name="T12" fmla="*/ 2147483647 w 71"/>
                <a:gd name="T13" fmla="*/ 2147483647 h 111"/>
                <a:gd name="T14" fmla="*/ 2147483647 w 71"/>
                <a:gd name="T15" fmla="*/ 2147483647 h 111"/>
                <a:gd name="T16" fmla="*/ 2147483647 w 71"/>
                <a:gd name="T17" fmla="*/ 2147483647 h 111"/>
                <a:gd name="T18" fmla="*/ 2147483647 w 71"/>
                <a:gd name="T19" fmla="*/ 2147483647 h 111"/>
                <a:gd name="T20" fmla="*/ 2147483647 w 71"/>
                <a:gd name="T21" fmla="*/ 2147483647 h 111"/>
                <a:gd name="T22" fmla="*/ 2147483647 w 71"/>
                <a:gd name="T23" fmla="*/ 2147483647 h 111"/>
                <a:gd name="T24" fmla="*/ 2147483647 w 71"/>
                <a:gd name="T25" fmla="*/ 2147483647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 name="Freeform 82"/>
            <p:cNvSpPr>
              <a:spLocks/>
            </p:cNvSpPr>
            <p:nvPr userDrawn="1"/>
          </p:nvSpPr>
          <p:spPr bwMode="auto">
            <a:xfrm>
              <a:off x="5245100" y="5999163"/>
              <a:ext cx="95250" cy="149225"/>
            </a:xfrm>
            <a:custGeom>
              <a:avLst/>
              <a:gdLst>
                <a:gd name="T0" fmla="*/ 2147483647 w 71"/>
                <a:gd name="T1" fmla="*/ 2147483647 h 111"/>
                <a:gd name="T2" fmla="*/ 2147483647 w 71"/>
                <a:gd name="T3" fmla="*/ 2147483647 h 111"/>
                <a:gd name="T4" fmla="*/ 2147483647 w 71"/>
                <a:gd name="T5" fmla="*/ 2147483647 h 111"/>
                <a:gd name="T6" fmla="*/ 2147483647 w 71"/>
                <a:gd name="T7" fmla="*/ 2147483647 h 111"/>
                <a:gd name="T8" fmla="*/ 2147483647 w 71"/>
                <a:gd name="T9" fmla="*/ 2147483647 h 111"/>
                <a:gd name="T10" fmla="*/ 2147483647 w 71"/>
                <a:gd name="T11" fmla="*/ 2147483647 h 111"/>
                <a:gd name="T12" fmla="*/ 0 w 71"/>
                <a:gd name="T13" fmla="*/ 2147483647 h 111"/>
                <a:gd name="T14" fmla="*/ 0 w 71"/>
                <a:gd name="T15" fmla="*/ 0 h 111"/>
                <a:gd name="T16" fmla="*/ 2147483647 w 71"/>
                <a:gd name="T17" fmla="*/ 0 h 111"/>
                <a:gd name="T18" fmla="*/ 2147483647 w 71"/>
                <a:gd name="T19" fmla="*/ 2147483647 h 111"/>
                <a:gd name="T20" fmla="*/ 2147483647 w 71"/>
                <a:gd name="T21" fmla="*/ 2147483647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4" name="Freeform 84"/>
            <p:cNvSpPr>
              <a:spLocks/>
            </p:cNvSpPr>
            <p:nvPr userDrawn="1"/>
          </p:nvSpPr>
          <p:spPr bwMode="auto">
            <a:xfrm>
              <a:off x="5426075" y="5999163"/>
              <a:ext cx="96838" cy="149225"/>
            </a:xfrm>
            <a:custGeom>
              <a:avLst/>
              <a:gdLst>
                <a:gd name="T0" fmla="*/ 2147483647 w 73"/>
                <a:gd name="T1" fmla="*/ 2147483647 h 111"/>
                <a:gd name="T2" fmla="*/ 2147483647 w 73"/>
                <a:gd name="T3" fmla="*/ 2147483647 h 111"/>
                <a:gd name="T4" fmla="*/ 0 w 73"/>
                <a:gd name="T5" fmla="*/ 2147483647 h 111"/>
                <a:gd name="T6" fmla="*/ 0 w 73"/>
                <a:gd name="T7" fmla="*/ 0 h 111"/>
                <a:gd name="T8" fmla="*/ 2147483647 w 73"/>
                <a:gd name="T9" fmla="*/ 0 h 111"/>
                <a:gd name="T10" fmla="*/ 2147483647 w 73"/>
                <a:gd name="T11" fmla="*/ 2147483647 h 111"/>
                <a:gd name="T12" fmla="*/ 2147483647 w 73"/>
                <a:gd name="T13" fmla="*/ 2147483647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 name="Freeform 85"/>
            <p:cNvSpPr>
              <a:spLocks/>
            </p:cNvSpPr>
            <p:nvPr userDrawn="1"/>
          </p:nvSpPr>
          <p:spPr bwMode="auto">
            <a:xfrm>
              <a:off x="5541963" y="5999163"/>
              <a:ext cx="136525" cy="149225"/>
            </a:xfrm>
            <a:custGeom>
              <a:avLst/>
              <a:gdLst>
                <a:gd name="T0" fmla="*/ 2147483647 w 43"/>
                <a:gd name="T1" fmla="*/ 0 h 47"/>
                <a:gd name="T2" fmla="*/ 2147483647 w 43"/>
                <a:gd name="T3" fmla="*/ 2147483647 h 47"/>
                <a:gd name="T4" fmla="*/ 2147483647 w 43"/>
                <a:gd name="T5" fmla="*/ 2147483647 h 47"/>
                <a:gd name="T6" fmla="*/ 2147483647 w 43"/>
                <a:gd name="T7" fmla="*/ 2147483647 h 47"/>
                <a:gd name="T8" fmla="*/ 2147483647 w 43"/>
                <a:gd name="T9" fmla="*/ 2147483647 h 47"/>
                <a:gd name="T10" fmla="*/ 2147483647 w 43"/>
                <a:gd name="T11" fmla="*/ 2147483647 h 47"/>
                <a:gd name="T12" fmla="*/ 2147483647 w 43"/>
                <a:gd name="T13" fmla="*/ 2147483647 h 47"/>
                <a:gd name="T14" fmla="*/ 2147483647 w 43"/>
                <a:gd name="T15" fmla="*/ 2147483647 h 47"/>
                <a:gd name="T16" fmla="*/ 2147483647 w 43"/>
                <a:gd name="T17" fmla="*/ 2147483647 h 47"/>
                <a:gd name="T18" fmla="*/ 2147483647 w 43"/>
                <a:gd name="T19" fmla="*/ 2147483647 h 47"/>
                <a:gd name="T20" fmla="*/ 2147483647 w 43"/>
                <a:gd name="T21" fmla="*/ 2147483647 h 47"/>
                <a:gd name="T22" fmla="*/ 2147483647 w 43"/>
                <a:gd name="T23" fmla="*/ 2147483647 h 47"/>
                <a:gd name="T24" fmla="*/ 2147483647 w 43"/>
                <a:gd name="T25" fmla="*/ 2147483647 h 47"/>
                <a:gd name="T26" fmla="*/ 2147483647 w 43"/>
                <a:gd name="T27" fmla="*/ 2147483647 h 47"/>
                <a:gd name="T28" fmla="*/ 0 w 43"/>
                <a:gd name="T29" fmla="*/ 2147483647 h 47"/>
                <a:gd name="T30" fmla="*/ 0 w 43"/>
                <a:gd name="T31" fmla="*/ 0 h 47"/>
                <a:gd name="T32" fmla="*/ 2147483647 w 43"/>
                <a:gd name="T33" fmla="*/ 0 h 47"/>
                <a:gd name="T34" fmla="*/ 2147483647 w 43"/>
                <a:gd name="T35" fmla="*/ 2147483647 h 47"/>
                <a:gd name="T36" fmla="*/ 2147483647 w 43"/>
                <a:gd name="T37" fmla="*/ 2147483647 h 47"/>
                <a:gd name="T38" fmla="*/ 2147483647 w 43"/>
                <a:gd name="T39" fmla="*/ 2147483647 h 47"/>
                <a:gd name="T40" fmla="*/ 2147483647 w 43"/>
                <a:gd name="T41" fmla="*/ 2147483647 h 47"/>
                <a:gd name="T42" fmla="*/ 2147483647 w 43"/>
                <a:gd name="T43" fmla="*/ 0 h 47"/>
                <a:gd name="T44" fmla="*/ 2147483647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7" name="Freeform 87"/>
            <p:cNvSpPr>
              <a:spLocks/>
            </p:cNvSpPr>
            <p:nvPr userDrawn="1"/>
          </p:nvSpPr>
          <p:spPr bwMode="auto">
            <a:xfrm>
              <a:off x="3714750" y="5926138"/>
              <a:ext cx="141288" cy="290512"/>
            </a:xfrm>
            <a:custGeom>
              <a:avLst/>
              <a:gdLst>
                <a:gd name="T0" fmla="*/ 0 w 106"/>
                <a:gd name="T1" fmla="*/ 2147483647 h 218"/>
                <a:gd name="T2" fmla="*/ 0 w 106"/>
                <a:gd name="T3" fmla="*/ 0 h 218"/>
                <a:gd name="T4" fmla="*/ 2147483647 w 106"/>
                <a:gd name="T5" fmla="*/ 2147483647 h 218"/>
                <a:gd name="T6" fmla="*/ 0 w 106"/>
                <a:gd name="T7" fmla="*/ 2147483647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18" name="AutoShape 72">
            <a:hlinkClick r:id="rId2"/>
          </p:cNvPr>
          <p:cNvSpPr>
            <a:spLocks noChangeAspect="1" noChangeArrowheads="1" noTextEdit="1"/>
          </p:cNvSpPr>
          <p:nvPr userDrawn="1"/>
        </p:nvSpPr>
        <p:spPr bwMode="auto">
          <a:xfrm>
            <a:off x="4519089" y="5821365"/>
            <a:ext cx="315383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03" tIns="54400" rIns="108803" bIns="544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grpSp>
        <p:nvGrpSpPr>
          <p:cNvPr id="19" name="Group 30"/>
          <p:cNvGrpSpPr>
            <a:grpSpLocks/>
          </p:cNvGrpSpPr>
          <p:nvPr userDrawn="1"/>
        </p:nvGrpSpPr>
        <p:grpSpPr bwMode="auto">
          <a:xfrm>
            <a:off x="4502155" y="822328"/>
            <a:ext cx="3187700" cy="365125"/>
            <a:chOff x="3427413" y="822325"/>
            <a:chExt cx="2390775" cy="365125"/>
          </a:xfrm>
        </p:grpSpPr>
        <p:sp>
          <p:nvSpPr>
            <p:cNvPr id="20" name="Freeform 7"/>
            <p:cNvSpPr>
              <a:spLocks/>
            </p:cNvSpPr>
            <p:nvPr userDrawn="1"/>
          </p:nvSpPr>
          <p:spPr bwMode="auto">
            <a:xfrm>
              <a:off x="3427413" y="847725"/>
              <a:ext cx="917575" cy="320675"/>
            </a:xfrm>
            <a:custGeom>
              <a:avLst/>
              <a:gdLst>
                <a:gd name="T0" fmla="*/ 0 w 578"/>
                <a:gd name="T1" fmla="*/ 2147483647 h 202"/>
                <a:gd name="T2" fmla="*/ 2147483647 w 578"/>
                <a:gd name="T3" fmla="*/ 2147483647 h 202"/>
                <a:gd name="T4" fmla="*/ 2147483647 w 578"/>
                <a:gd name="T5" fmla="*/ 2147483647 h 202"/>
                <a:gd name="T6" fmla="*/ 2147483647 w 578"/>
                <a:gd name="T7" fmla="*/ 2147483647 h 202"/>
                <a:gd name="T8" fmla="*/ 2147483647 w 578"/>
                <a:gd name="T9" fmla="*/ 2147483647 h 202"/>
                <a:gd name="T10" fmla="*/ 2147483647 w 578"/>
                <a:gd name="T11" fmla="*/ 2147483647 h 202"/>
                <a:gd name="T12" fmla="*/ 2147483647 w 578"/>
                <a:gd name="T13" fmla="*/ 0 h 202"/>
                <a:gd name="T14" fmla="*/ 2147483647 w 578"/>
                <a:gd name="T15" fmla="*/ 0 h 202"/>
                <a:gd name="T16" fmla="*/ 2147483647 w 578"/>
                <a:gd name="T17" fmla="*/ 2147483647 h 202"/>
                <a:gd name="T18" fmla="*/ 2147483647 w 578"/>
                <a:gd name="T19" fmla="*/ 2147483647 h 202"/>
                <a:gd name="T20" fmla="*/ 2147483647 w 578"/>
                <a:gd name="T21" fmla="*/ 0 h 202"/>
                <a:gd name="T22" fmla="*/ 2147483647 w 578"/>
                <a:gd name="T23" fmla="*/ 0 h 202"/>
                <a:gd name="T24" fmla="*/ 0 w 578"/>
                <a:gd name="T25" fmla="*/ 2147483647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1" name="Freeform 8"/>
            <p:cNvSpPr>
              <a:spLocks/>
            </p:cNvSpPr>
            <p:nvPr userDrawn="1"/>
          </p:nvSpPr>
          <p:spPr bwMode="auto">
            <a:xfrm>
              <a:off x="4300538" y="822325"/>
              <a:ext cx="866775" cy="365125"/>
            </a:xfrm>
            <a:custGeom>
              <a:avLst/>
              <a:gdLst>
                <a:gd name="T0" fmla="*/ 2147483647 w 273"/>
                <a:gd name="T1" fmla="*/ 2147483647 h 115"/>
                <a:gd name="T2" fmla="*/ 2147483647 w 273"/>
                <a:gd name="T3" fmla="*/ 2147483647 h 115"/>
                <a:gd name="T4" fmla="*/ 2147483647 w 273"/>
                <a:gd name="T5" fmla="*/ 2147483647 h 115"/>
                <a:gd name="T6" fmla="*/ 2147483647 w 273"/>
                <a:gd name="T7" fmla="*/ 2147483647 h 115"/>
                <a:gd name="T8" fmla="*/ 2147483647 w 273"/>
                <a:gd name="T9" fmla="*/ 2147483647 h 115"/>
                <a:gd name="T10" fmla="*/ 2147483647 w 273"/>
                <a:gd name="T11" fmla="*/ 2147483647 h 115"/>
                <a:gd name="T12" fmla="*/ 2147483647 w 273"/>
                <a:gd name="T13" fmla="*/ 2147483647 h 115"/>
                <a:gd name="T14" fmla="*/ 2147483647 w 273"/>
                <a:gd name="T15" fmla="*/ 2147483647 h 115"/>
                <a:gd name="T16" fmla="*/ 2147483647 w 273"/>
                <a:gd name="T17" fmla="*/ 2147483647 h 115"/>
                <a:gd name="T18" fmla="*/ 2147483647 w 273"/>
                <a:gd name="T19" fmla="*/ 2147483647 h 115"/>
                <a:gd name="T20" fmla="*/ 2147483647 w 273"/>
                <a:gd name="T21" fmla="*/ 2147483647 h 115"/>
                <a:gd name="T22" fmla="*/ 2147483647 w 273"/>
                <a:gd name="T23" fmla="*/ 2147483647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2" name="Freeform 9"/>
            <p:cNvSpPr>
              <a:spLocks/>
            </p:cNvSpPr>
            <p:nvPr userDrawn="1"/>
          </p:nvSpPr>
          <p:spPr bwMode="auto">
            <a:xfrm>
              <a:off x="5148263" y="847725"/>
              <a:ext cx="669925" cy="320675"/>
            </a:xfrm>
            <a:custGeom>
              <a:avLst/>
              <a:gdLst>
                <a:gd name="T0" fmla="*/ 2147483647 w 422"/>
                <a:gd name="T1" fmla="*/ 0 h 202"/>
                <a:gd name="T2" fmla="*/ 2147483647 w 422"/>
                <a:gd name="T3" fmla="*/ 2147483647 h 202"/>
                <a:gd name="T4" fmla="*/ 2147483647 w 422"/>
                <a:gd name="T5" fmla="*/ 2147483647 h 202"/>
                <a:gd name="T6" fmla="*/ 2147483647 w 422"/>
                <a:gd name="T7" fmla="*/ 2147483647 h 202"/>
                <a:gd name="T8" fmla="*/ 0 w 422"/>
                <a:gd name="T9" fmla="*/ 2147483647 h 202"/>
                <a:gd name="T10" fmla="*/ 2147483647 w 422"/>
                <a:gd name="T11" fmla="*/ 0 h 202"/>
                <a:gd name="T12" fmla="*/ 2147483647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grpSp>
      <p:grpSp>
        <p:nvGrpSpPr>
          <p:cNvPr id="23" name="Group 35"/>
          <p:cNvGrpSpPr>
            <a:grpSpLocks noChangeAspect="1"/>
          </p:cNvGrpSpPr>
          <p:nvPr userDrawn="1"/>
        </p:nvGrpSpPr>
        <p:grpSpPr bwMode="auto">
          <a:xfrm>
            <a:off x="3780367" y="2514602"/>
            <a:ext cx="4631267" cy="744537"/>
            <a:chOff x="2074863" y="2641600"/>
            <a:chExt cx="4953000" cy="1060450"/>
          </a:xfrm>
        </p:grpSpPr>
        <p:sp>
          <p:nvSpPr>
            <p:cNvPr id="24" name="Freeform 35"/>
            <p:cNvSpPr>
              <a:spLocks noEditPoints="1"/>
            </p:cNvSpPr>
            <p:nvPr userDrawn="1"/>
          </p:nvSpPr>
          <p:spPr bwMode="auto">
            <a:xfrm>
              <a:off x="3027363" y="3448050"/>
              <a:ext cx="111125" cy="149225"/>
            </a:xfrm>
            <a:custGeom>
              <a:avLst/>
              <a:gdLst>
                <a:gd name="T0" fmla="*/ 2147483647 w 35"/>
                <a:gd name="T1" fmla="*/ 0 h 47"/>
                <a:gd name="T2" fmla="*/ 2147483647 w 35"/>
                <a:gd name="T3" fmla="*/ 2147483647 h 47"/>
                <a:gd name="T4" fmla="*/ 2147483647 w 35"/>
                <a:gd name="T5" fmla="*/ 2147483647 h 47"/>
                <a:gd name="T6" fmla="*/ 2147483647 w 35"/>
                <a:gd name="T7" fmla="*/ 2147483647 h 47"/>
                <a:gd name="T8" fmla="*/ 2147483647 w 35"/>
                <a:gd name="T9" fmla="*/ 2147483647 h 47"/>
                <a:gd name="T10" fmla="*/ 2147483647 w 35"/>
                <a:gd name="T11" fmla="*/ 2147483647 h 47"/>
                <a:gd name="T12" fmla="*/ 0 w 35"/>
                <a:gd name="T13" fmla="*/ 2147483647 h 47"/>
                <a:gd name="T14" fmla="*/ 0 w 35"/>
                <a:gd name="T15" fmla="*/ 0 h 47"/>
                <a:gd name="T16" fmla="*/ 2147483647 w 35"/>
                <a:gd name="T17" fmla="*/ 0 h 47"/>
                <a:gd name="T18" fmla="*/ 2147483647 w 35"/>
                <a:gd name="T19" fmla="*/ 2147483647 h 47"/>
                <a:gd name="T20" fmla="*/ 2147483647 w 35"/>
                <a:gd name="T21" fmla="*/ 2147483647 h 47"/>
                <a:gd name="T22" fmla="*/ 2147483647 w 35"/>
                <a:gd name="T23" fmla="*/ 2147483647 h 47"/>
                <a:gd name="T24" fmla="*/ 2147483647 w 35"/>
                <a:gd name="T25" fmla="*/ 2147483647 h 47"/>
                <a:gd name="T26" fmla="*/ 2147483647 w 35"/>
                <a:gd name="T27" fmla="*/ 2147483647 h 47"/>
                <a:gd name="T28" fmla="*/ 2147483647 w 35"/>
                <a:gd name="T29" fmla="*/ 2147483647 h 47"/>
                <a:gd name="T30" fmla="*/ 2147483647 w 35"/>
                <a:gd name="T31" fmla="*/ 2147483647 h 47"/>
                <a:gd name="T32" fmla="*/ 2147483647 w 35"/>
                <a:gd name="T33" fmla="*/ 2147483647 h 47"/>
                <a:gd name="T34" fmla="*/ 2147483647 w 35"/>
                <a:gd name="T35" fmla="*/ 2147483647 h 47"/>
                <a:gd name="T36" fmla="*/ 2147483647 w 35"/>
                <a:gd name="T37" fmla="*/ 2147483647 h 47"/>
                <a:gd name="T38" fmla="*/ 2147483647 w 35"/>
                <a:gd name="T39" fmla="*/ 2147483647 h 47"/>
                <a:gd name="T40" fmla="*/ 2147483647 w 35"/>
                <a:gd name="T41" fmla="*/ 2147483647 h 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5" name="Freeform 36"/>
            <p:cNvSpPr>
              <a:spLocks/>
            </p:cNvSpPr>
            <p:nvPr userDrawn="1"/>
          </p:nvSpPr>
          <p:spPr bwMode="auto">
            <a:xfrm>
              <a:off x="3173413" y="3448050"/>
              <a:ext cx="104775" cy="149225"/>
            </a:xfrm>
            <a:custGeom>
              <a:avLst/>
              <a:gdLst>
                <a:gd name="T0" fmla="*/ 2147483647 w 66"/>
                <a:gd name="T1" fmla="*/ 2147483647 h 94"/>
                <a:gd name="T2" fmla="*/ 2147483647 w 66"/>
                <a:gd name="T3" fmla="*/ 2147483647 h 94"/>
                <a:gd name="T4" fmla="*/ 0 w 66"/>
                <a:gd name="T5" fmla="*/ 2147483647 h 94"/>
                <a:gd name="T6" fmla="*/ 0 w 66"/>
                <a:gd name="T7" fmla="*/ 0 h 94"/>
                <a:gd name="T8" fmla="*/ 2147483647 w 66"/>
                <a:gd name="T9" fmla="*/ 0 h 94"/>
                <a:gd name="T10" fmla="*/ 2147483647 w 66"/>
                <a:gd name="T11" fmla="*/ 2147483647 h 94"/>
                <a:gd name="T12" fmla="*/ 2147483647 w 66"/>
                <a:gd name="T13" fmla="*/ 2147483647 h 94"/>
                <a:gd name="T14" fmla="*/ 2147483647 w 66"/>
                <a:gd name="T15" fmla="*/ 2147483647 h 94"/>
                <a:gd name="T16" fmla="*/ 2147483647 w 66"/>
                <a:gd name="T17" fmla="*/ 2147483647 h 94"/>
                <a:gd name="T18" fmla="*/ 2147483647 w 66"/>
                <a:gd name="T19" fmla="*/ 2147483647 h 94"/>
                <a:gd name="T20" fmla="*/ 2147483647 w 66"/>
                <a:gd name="T21" fmla="*/ 2147483647 h 94"/>
                <a:gd name="T22" fmla="*/ 2147483647 w 66"/>
                <a:gd name="T23" fmla="*/ 2147483647 h 94"/>
                <a:gd name="T24" fmla="*/ 2147483647 w 66"/>
                <a:gd name="T25" fmla="*/ 2147483647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6" name="Freeform 37"/>
            <p:cNvSpPr>
              <a:spLocks/>
            </p:cNvSpPr>
            <p:nvPr userDrawn="1"/>
          </p:nvSpPr>
          <p:spPr bwMode="auto">
            <a:xfrm>
              <a:off x="3303588" y="3448050"/>
              <a:ext cx="136525" cy="149225"/>
            </a:xfrm>
            <a:custGeom>
              <a:avLst/>
              <a:gdLst>
                <a:gd name="T0" fmla="*/ 2147483647 w 43"/>
                <a:gd name="T1" fmla="*/ 0 h 47"/>
                <a:gd name="T2" fmla="*/ 2147483647 w 43"/>
                <a:gd name="T3" fmla="*/ 2147483647 h 47"/>
                <a:gd name="T4" fmla="*/ 2147483647 w 43"/>
                <a:gd name="T5" fmla="*/ 2147483647 h 47"/>
                <a:gd name="T6" fmla="*/ 2147483647 w 43"/>
                <a:gd name="T7" fmla="*/ 2147483647 h 47"/>
                <a:gd name="T8" fmla="*/ 2147483647 w 43"/>
                <a:gd name="T9" fmla="*/ 2147483647 h 47"/>
                <a:gd name="T10" fmla="*/ 0 w 43"/>
                <a:gd name="T11" fmla="*/ 0 h 47"/>
                <a:gd name="T12" fmla="*/ 2147483647 w 43"/>
                <a:gd name="T13" fmla="*/ 0 h 47"/>
                <a:gd name="T14" fmla="*/ 2147483647 w 43"/>
                <a:gd name="T15" fmla="*/ 2147483647 h 47"/>
                <a:gd name="T16" fmla="*/ 2147483647 w 43"/>
                <a:gd name="T17" fmla="*/ 2147483647 h 47"/>
                <a:gd name="T18" fmla="*/ 2147483647 w 43"/>
                <a:gd name="T19" fmla="*/ 2147483647 h 47"/>
                <a:gd name="T20" fmla="*/ 2147483647 w 43"/>
                <a:gd name="T21" fmla="*/ 2147483647 h 47"/>
                <a:gd name="T22" fmla="*/ 2147483647 w 43"/>
                <a:gd name="T23" fmla="*/ 0 h 47"/>
                <a:gd name="T24" fmla="*/ 2147483647 w 43"/>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7" name="Freeform 38"/>
            <p:cNvSpPr>
              <a:spLocks noEditPoints="1"/>
            </p:cNvSpPr>
            <p:nvPr userDrawn="1"/>
          </p:nvSpPr>
          <p:spPr bwMode="auto">
            <a:xfrm>
              <a:off x="3446463" y="3444875"/>
              <a:ext cx="152400" cy="155575"/>
            </a:xfrm>
            <a:custGeom>
              <a:avLst/>
              <a:gdLst>
                <a:gd name="T0" fmla="*/ 2147483647 w 48"/>
                <a:gd name="T1" fmla="*/ 0 h 49"/>
                <a:gd name="T2" fmla="*/ 2147483647 w 48"/>
                <a:gd name="T3" fmla="*/ 2147483647 h 49"/>
                <a:gd name="T4" fmla="*/ 2147483647 w 48"/>
                <a:gd name="T5" fmla="*/ 2147483647 h 49"/>
                <a:gd name="T6" fmla="*/ 0 w 48"/>
                <a:gd name="T7" fmla="*/ 2147483647 h 49"/>
                <a:gd name="T8" fmla="*/ 2147483647 w 48"/>
                <a:gd name="T9" fmla="*/ 0 h 49"/>
                <a:gd name="T10" fmla="*/ 2147483647 w 48"/>
                <a:gd name="T11" fmla="*/ 2147483647 h 49"/>
                <a:gd name="T12" fmla="*/ 2147483647 w 48"/>
                <a:gd name="T13" fmla="*/ 2147483647 h 49"/>
                <a:gd name="T14" fmla="*/ 2147483647 w 48"/>
                <a:gd name="T15" fmla="*/ 2147483647 h 49"/>
                <a:gd name="T16" fmla="*/ 2147483647 w 48"/>
                <a:gd name="T17" fmla="*/ 2147483647 h 49"/>
                <a:gd name="T18" fmla="*/ 2147483647 w 48"/>
                <a:gd name="T19" fmla="*/ 2147483647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8" name="Freeform 39"/>
            <p:cNvSpPr>
              <a:spLocks/>
            </p:cNvSpPr>
            <p:nvPr userDrawn="1"/>
          </p:nvSpPr>
          <p:spPr bwMode="auto">
            <a:xfrm>
              <a:off x="3633788" y="3448050"/>
              <a:ext cx="123825" cy="149225"/>
            </a:xfrm>
            <a:custGeom>
              <a:avLst/>
              <a:gdLst>
                <a:gd name="T0" fmla="*/ 2147483647 w 39"/>
                <a:gd name="T1" fmla="*/ 0 h 47"/>
                <a:gd name="T2" fmla="*/ 2147483647 w 39"/>
                <a:gd name="T3" fmla="*/ 2147483647 h 47"/>
                <a:gd name="T4" fmla="*/ 2147483647 w 39"/>
                <a:gd name="T5" fmla="*/ 2147483647 h 47"/>
                <a:gd name="T6" fmla="*/ 2147483647 w 39"/>
                <a:gd name="T7" fmla="*/ 2147483647 h 47"/>
                <a:gd name="T8" fmla="*/ 2147483647 w 39"/>
                <a:gd name="T9" fmla="*/ 2147483647 h 47"/>
                <a:gd name="T10" fmla="*/ 2147483647 w 39"/>
                <a:gd name="T11" fmla="*/ 2147483647 h 47"/>
                <a:gd name="T12" fmla="*/ 2147483647 w 39"/>
                <a:gd name="T13" fmla="*/ 2147483647 h 47"/>
                <a:gd name="T14" fmla="*/ 2147483647 w 39"/>
                <a:gd name="T15" fmla="*/ 2147483647 h 47"/>
                <a:gd name="T16" fmla="*/ 0 w 39"/>
                <a:gd name="T17" fmla="*/ 2147483647 h 47"/>
                <a:gd name="T18" fmla="*/ 0 w 39"/>
                <a:gd name="T19" fmla="*/ 0 h 47"/>
                <a:gd name="T20" fmla="*/ 2147483647 w 39"/>
                <a:gd name="T21" fmla="*/ 0 h 47"/>
                <a:gd name="T22" fmla="*/ 2147483647 w 39"/>
                <a:gd name="T23" fmla="*/ 2147483647 h 47"/>
                <a:gd name="T24" fmla="*/ 2147483647 w 39"/>
                <a:gd name="T25" fmla="*/ 2147483647 h 47"/>
                <a:gd name="T26" fmla="*/ 2147483647 w 39"/>
                <a:gd name="T27" fmla="*/ 2147483647 h 47"/>
                <a:gd name="T28" fmla="*/ 2147483647 w 39"/>
                <a:gd name="T29" fmla="*/ 2147483647 h 47"/>
                <a:gd name="T30" fmla="*/ 2147483647 w 39"/>
                <a:gd name="T31" fmla="*/ 0 h 47"/>
                <a:gd name="T32" fmla="*/ 2147483647 w 39"/>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9" name="Freeform 40"/>
            <p:cNvSpPr>
              <a:spLocks noEditPoints="1"/>
            </p:cNvSpPr>
            <p:nvPr userDrawn="1"/>
          </p:nvSpPr>
          <p:spPr bwMode="auto">
            <a:xfrm>
              <a:off x="3805238" y="3448050"/>
              <a:ext cx="139700" cy="149225"/>
            </a:xfrm>
            <a:custGeom>
              <a:avLst/>
              <a:gdLst>
                <a:gd name="T0" fmla="*/ 2147483647 w 44"/>
                <a:gd name="T1" fmla="*/ 0 h 47"/>
                <a:gd name="T2" fmla="*/ 2147483647 w 44"/>
                <a:gd name="T3" fmla="*/ 2147483647 h 47"/>
                <a:gd name="T4" fmla="*/ 2147483647 w 44"/>
                <a:gd name="T5" fmla="*/ 2147483647 h 47"/>
                <a:gd name="T6" fmla="*/ 0 w 44"/>
                <a:gd name="T7" fmla="*/ 2147483647 h 47"/>
                <a:gd name="T8" fmla="*/ 0 w 44"/>
                <a:gd name="T9" fmla="*/ 0 h 47"/>
                <a:gd name="T10" fmla="*/ 2147483647 w 44"/>
                <a:gd name="T11" fmla="*/ 0 h 47"/>
                <a:gd name="T12" fmla="*/ 2147483647 w 44"/>
                <a:gd name="T13" fmla="*/ 2147483647 h 47"/>
                <a:gd name="T14" fmla="*/ 2147483647 w 44"/>
                <a:gd name="T15" fmla="*/ 2147483647 h 47"/>
                <a:gd name="T16" fmla="*/ 2147483647 w 44"/>
                <a:gd name="T17" fmla="*/ 2147483647 h 47"/>
                <a:gd name="T18" fmla="*/ 2147483647 w 44"/>
                <a:gd name="T19" fmla="*/ 2147483647 h 47"/>
                <a:gd name="T20" fmla="*/ 2147483647 w 44"/>
                <a:gd name="T21" fmla="*/ 2147483647 h 47"/>
                <a:gd name="T22" fmla="*/ 2147483647 w 44"/>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0" name="Freeform 41"/>
            <p:cNvSpPr>
              <a:spLocks/>
            </p:cNvSpPr>
            <p:nvPr userDrawn="1"/>
          </p:nvSpPr>
          <p:spPr bwMode="auto">
            <a:xfrm>
              <a:off x="4027488" y="3448050"/>
              <a:ext cx="117475" cy="149225"/>
            </a:xfrm>
            <a:custGeom>
              <a:avLst/>
              <a:gdLst>
                <a:gd name="T0" fmla="*/ 2147483647 w 74"/>
                <a:gd name="T1" fmla="*/ 0 h 94"/>
                <a:gd name="T2" fmla="*/ 2147483647 w 74"/>
                <a:gd name="T3" fmla="*/ 2147483647 h 94"/>
                <a:gd name="T4" fmla="*/ 2147483647 w 74"/>
                <a:gd name="T5" fmla="*/ 2147483647 h 94"/>
                <a:gd name="T6" fmla="*/ 2147483647 w 74"/>
                <a:gd name="T7" fmla="*/ 2147483647 h 94"/>
                <a:gd name="T8" fmla="*/ 2147483647 w 74"/>
                <a:gd name="T9" fmla="*/ 2147483647 h 94"/>
                <a:gd name="T10" fmla="*/ 2147483647 w 74"/>
                <a:gd name="T11" fmla="*/ 2147483647 h 94"/>
                <a:gd name="T12" fmla="*/ 0 w 74"/>
                <a:gd name="T13" fmla="*/ 2147483647 h 94"/>
                <a:gd name="T14" fmla="*/ 0 w 74"/>
                <a:gd name="T15" fmla="*/ 0 h 94"/>
                <a:gd name="T16" fmla="*/ 2147483647 w 74"/>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1" name="Freeform 42"/>
            <p:cNvSpPr>
              <a:spLocks/>
            </p:cNvSpPr>
            <p:nvPr userDrawn="1"/>
          </p:nvSpPr>
          <p:spPr bwMode="auto">
            <a:xfrm>
              <a:off x="4176713" y="3448050"/>
              <a:ext cx="120650" cy="149225"/>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2147483647 w 76"/>
                <a:gd name="T19" fmla="*/ 2147483647 h 94"/>
                <a:gd name="T20" fmla="*/ 2147483647 w 76"/>
                <a:gd name="T21" fmla="*/ 2147483647 h 94"/>
                <a:gd name="T22" fmla="*/ 2147483647 w 76"/>
                <a:gd name="T23" fmla="*/ 0 h 94"/>
                <a:gd name="T24" fmla="*/ 2147483647 w 7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2" name="Freeform 43"/>
            <p:cNvSpPr>
              <a:spLocks/>
            </p:cNvSpPr>
            <p:nvPr userDrawn="1"/>
          </p:nvSpPr>
          <p:spPr bwMode="auto">
            <a:xfrm>
              <a:off x="4341813" y="3448050"/>
              <a:ext cx="104775" cy="149225"/>
            </a:xfrm>
            <a:custGeom>
              <a:avLst/>
              <a:gdLst>
                <a:gd name="T0" fmla="*/ 2147483647 w 66"/>
                <a:gd name="T1" fmla="*/ 2147483647 h 94"/>
                <a:gd name="T2" fmla="*/ 2147483647 w 66"/>
                <a:gd name="T3" fmla="*/ 2147483647 h 94"/>
                <a:gd name="T4" fmla="*/ 0 w 66"/>
                <a:gd name="T5" fmla="*/ 2147483647 h 94"/>
                <a:gd name="T6" fmla="*/ 0 w 66"/>
                <a:gd name="T7" fmla="*/ 0 h 94"/>
                <a:gd name="T8" fmla="*/ 2147483647 w 66"/>
                <a:gd name="T9" fmla="*/ 0 h 94"/>
                <a:gd name="T10" fmla="*/ 2147483647 w 66"/>
                <a:gd name="T11" fmla="*/ 2147483647 h 94"/>
                <a:gd name="T12" fmla="*/ 2147483647 w 66"/>
                <a:gd name="T13" fmla="*/ 2147483647 h 94"/>
                <a:gd name="T14" fmla="*/ 2147483647 w 66"/>
                <a:gd name="T15" fmla="*/ 2147483647 h 94"/>
                <a:gd name="T16" fmla="*/ 2147483647 w 66"/>
                <a:gd name="T17" fmla="*/ 2147483647 h 94"/>
                <a:gd name="T18" fmla="*/ 2147483647 w 66"/>
                <a:gd name="T19" fmla="*/ 2147483647 h 94"/>
                <a:gd name="T20" fmla="*/ 2147483647 w 66"/>
                <a:gd name="T21" fmla="*/ 2147483647 h 94"/>
                <a:gd name="T22" fmla="*/ 2147483647 w 66"/>
                <a:gd name="T23" fmla="*/ 2147483647 h 94"/>
                <a:gd name="T24" fmla="*/ 2147483647 w 66"/>
                <a:gd name="T25" fmla="*/ 2147483647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3" name="Freeform 44"/>
            <p:cNvSpPr>
              <a:spLocks/>
            </p:cNvSpPr>
            <p:nvPr userDrawn="1"/>
          </p:nvSpPr>
          <p:spPr bwMode="auto">
            <a:xfrm>
              <a:off x="4538663" y="3444875"/>
              <a:ext cx="146050" cy="155575"/>
            </a:xfrm>
            <a:custGeom>
              <a:avLst/>
              <a:gdLst>
                <a:gd name="T0" fmla="*/ 2147483647 w 46"/>
                <a:gd name="T1" fmla="*/ 2147483647 h 49"/>
                <a:gd name="T2" fmla="*/ 2147483647 w 46"/>
                <a:gd name="T3" fmla="*/ 2147483647 h 49"/>
                <a:gd name="T4" fmla="*/ 2147483647 w 46"/>
                <a:gd name="T5" fmla="*/ 2147483647 h 49"/>
                <a:gd name="T6" fmla="*/ 2147483647 w 46"/>
                <a:gd name="T7" fmla="*/ 2147483647 h 49"/>
                <a:gd name="T8" fmla="*/ 2147483647 w 46"/>
                <a:gd name="T9" fmla="*/ 2147483647 h 49"/>
                <a:gd name="T10" fmla="*/ 2147483647 w 46"/>
                <a:gd name="T11" fmla="*/ 2147483647 h 49"/>
                <a:gd name="T12" fmla="*/ 2147483647 w 46"/>
                <a:gd name="T13" fmla="*/ 2147483647 h 49"/>
                <a:gd name="T14" fmla="*/ 0 w 46"/>
                <a:gd name="T15" fmla="*/ 2147483647 h 49"/>
                <a:gd name="T16" fmla="*/ 2147483647 w 46"/>
                <a:gd name="T17" fmla="*/ 0 h 49"/>
                <a:gd name="T18" fmla="*/ 2147483647 w 46"/>
                <a:gd name="T19" fmla="*/ 2147483647 h 49"/>
                <a:gd name="T20" fmla="*/ 2147483647 w 46"/>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4" name="Freeform 45"/>
            <p:cNvSpPr>
              <a:spLocks noEditPoints="1"/>
            </p:cNvSpPr>
            <p:nvPr userDrawn="1"/>
          </p:nvSpPr>
          <p:spPr bwMode="auto">
            <a:xfrm>
              <a:off x="4706938" y="3444875"/>
              <a:ext cx="155575" cy="155575"/>
            </a:xfrm>
            <a:custGeom>
              <a:avLst/>
              <a:gdLst>
                <a:gd name="T0" fmla="*/ 2147483647 w 49"/>
                <a:gd name="T1" fmla="*/ 0 h 49"/>
                <a:gd name="T2" fmla="*/ 2147483647 w 49"/>
                <a:gd name="T3" fmla="*/ 2147483647 h 49"/>
                <a:gd name="T4" fmla="*/ 2147483647 w 49"/>
                <a:gd name="T5" fmla="*/ 2147483647 h 49"/>
                <a:gd name="T6" fmla="*/ 0 w 49"/>
                <a:gd name="T7" fmla="*/ 2147483647 h 49"/>
                <a:gd name="T8" fmla="*/ 2147483647 w 49"/>
                <a:gd name="T9" fmla="*/ 0 h 49"/>
                <a:gd name="T10" fmla="*/ 2147483647 w 49"/>
                <a:gd name="T11" fmla="*/ 2147483647 h 49"/>
                <a:gd name="T12" fmla="*/ 2147483647 w 49"/>
                <a:gd name="T13" fmla="*/ 2147483647 h 49"/>
                <a:gd name="T14" fmla="*/ 2147483647 w 49"/>
                <a:gd name="T15" fmla="*/ 2147483647 h 49"/>
                <a:gd name="T16" fmla="*/ 2147483647 w 49"/>
                <a:gd name="T17" fmla="*/ 2147483647 h 49"/>
                <a:gd name="T18" fmla="*/ 2147483647 w 49"/>
                <a:gd name="T19" fmla="*/ 2147483647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5" name="Freeform 46"/>
            <p:cNvSpPr>
              <a:spLocks/>
            </p:cNvSpPr>
            <p:nvPr userDrawn="1"/>
          </p:nvSpPr>
          <p:spPr bwMode="auto">
            <a:xfrm>
              <a:off x="4894263" y="3448050"/>
              <a:ext cx="127000" cy="149225"/>
            </a:xfrm>
            <a:custGeom>
              <a:avLst/>
              <a:gdLst>
                <a:gd name="T0" fmla="*/ 2147483647 w 40"/>
                <a:gd name="T1" fmla="*/ 0 h 47"/>
                <a:gd name="T2" fmla="*/ 2147483647 w 40"/>
                <a:gd name="T3" fmla="*/ 2147483647 h 47"/>
                <a:gd name="T4" fmla="*/ 2147483647 w 40"/>
                <a:gd name="T5" fmla="*/ 2147483647 h 47"/>
                <a:gd name="T6" fmla="*/ 2147483647 w 40"/>
                <a:gd name="T7" fmla="*/ 2147483647 h 47"/>
                <a:gd name="T8" fmla="*/ 2147483647 w 40"/>
                <a:gd name="T9" fmla="*/ 2147483647 h 47"/>
                <a:gd name="T10" fmla="*/ 2147483647 w 40"/>
                <a:gd name="T11" fmla="*/ 2147483647 h 47"/>
                <a:gd name="T12" fmla="*/ 2147483647 w 40"/>
                <a:gd name="T13" fmla="*/ 2147483647 h 47"/>
                <a:gd name="T14" fmla="*/ 2147483647 w 40"/>
                <a:gd name="T15" fmla="*/ 2147483647 h 47"/>
                <a:gd name="T16" fmla="*/ 0 w 40"/>
                <a:gd name="T17" fmla="*/ 2147483647 h 47"/>
                <a:gd name="T18" fmla="*/ 0 w 40"/>
                <a:gd name="T19" fmla="*/ 0 h 47"/>
                <a:gd name="T20" fmla="*/ 2147483647 w 40"/>
                <a:gd name="T21" fmla="*/ 0 h 47"/>
                <a:gd name="T22" fmla="*/ 2147483647 w 40"/>
                <a:gd name="T23" fmla="*/ 2147483647 h 47"/>
                <a:gd name="T24" fmla="*/ 2147483647 w 40"/>
                <a:gd name="T25" fmla="*/ 2147483647 h 47"/>
                <a:gd name="T26" fmla="*/ 2147483647 w 40"/>
                <a:gd name="T27" fmla="*/ 2147483647 h 47"/>
                <a:gd name="T28" fmla="*/ 2147483647 w 40"/>
                <a:gd name="T29" fmla="*/ 2147483647 h 47"/>
                <a:gd name="T30" fmla="*/ 2147483647 w 40"/>
                <a:gd name="T31" fmla="*/ 0 h 47"/>
                <a:gd name="T32" fmla="*/ 2147483647 w 40"/>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6" name="Freeform 47"/>
            <p:cNvSpPr>
              <a:spLocks/>
            </p:cNvSpPr>
            <p:nvPr userDrawn="1"/>
          </p:nvSpPr>
          <p:spPr bwMode="auto">
            <a:xfrm>
              <a:off x="5049838" y="3448050"/>
              <a:ext cx="120650" cy="149225"/>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7" name="Freeform 48"/>
            <p:cNvSpPr>
              <a:spLocks noEditPoints="1"/>
            </p:cNvSpPr>
            <p:nvPr userDrawn="1"/>
          </p:nvSpPr>
          <p:spPr bwMode="auto">
            <a:xfrm>
              <a:off x="5202238" y="3448050"/>
              <a:ext cx="111125" cy="149225"/>
            </a:xfrm>
            <a:custGeom>
              <a:avLst/>
              <a:gdLst>
                <a:gd name="T0" fmla="*/ 2147483647 w 35"/>
                <a:gd name="T1" fmla="*/ 2147483647 h 47"/>
                <a:gd name="T2" fmla="*/ 2147483647 w 35"/>
                <a:gd name="T3" fmla="*/ 2147483647 h 47"/>
                <a:gd name="T4" fmla="*/ 2147483647 w 35"/>
                <a:gd name="T5" fmla="*/ 2147483647 h 47"/>
                <a:gd name="T6" fmla="*/ 2147483647 w 35"/>
                <a:gd name="T7" fmla="*/ 2147483647 h 47"/>
                <a:gd name="T8" fmla="*/ 2147483647 w 35"/>
                <a:gd name="T9" fmla="*/ 2147483647 h 47"/>
                <a:gd name="T10" fmla="*/ 0 w 35"/>
                <a:gd name="T11" fmla="*/ 2147483647 h 47"/>
                <a:gd name="T12" fmla="*/ 0 w 35"/>
                <a:gd name="T13" fmla="*/ 0 h 47"/>
                <a:gd name="T14" fmla="*/ 2147483647 w 35"/>
                <a:gd name="T15" fmla="*/ 0 h 47"/>
                <a:gd name="T16" fmla="*/ 2147483647 w 35"/>
                <a:gd name="T17" fmla="*/ 2147483647 h 47"/>
                <a:gd name="T18" fmla="*/ 2147483647 w 35"/>
                <a:gd name="T19" fmla="*/ 2147483647 h 47"/>
                <a:gd name="T20" fmla="*/ 2147483647 w 35"/>
                <a:gd name="T21" fmla="*/ 2147483647 h 47"/>
                <a:gd name="T22" fmla="*/ 2147483647 w 35"/>
                <a:gd name="T23" fmla="*/ 2147483647 h 47"/>
                <a:gd name="T24" fmla="*/ 2147483647 w 35"/>
                <a:gd name="T25" fmla="*/ 2147483647 h 47"/>
                <a:gd name="T26" fmla="*/ 2147483647 w 35"/>
                <a:gd name="T27" fmla="*/ 2147483647 h 47"/>
                <a:gd name="T28" fmla="*/ 2147483647 w 35"/>
                <a:gd name="T29" fmla="*/ 2147483647 h 47"/>
                <a:gd name="T30" fmla="*/ 2147483647 w 35"/>
                <a:gd name="T31" fmla="*/ 2147483647 h 47"/>
                <a:gd name="T32" fmla="*/ 2147483647 w 35"/>
                <a:gd name="T33" fmla="*/ 2147483647 h 47"/>
                <a:gd name="T34" fmla="*/ 2147483647 w 35"/>
                <a:gd name="T35" fmla="*/ 2147483647 h 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8" name="Freeform 49"/>
            <p:cNvSpPr>
              <a:spLocks noEditPoints="1"/>
            </p:cNvSpPr>
            <p:nvPr userDrawn="1"/>
          </p:nvSpPr>
          <p:spPr bwMode="auto">
            <a:xfrm>
              <a:off x="5332413" y="3448050"/>
              <a:ext cx="146050" cy="149225"/>
            </a:xfrm>
            <a:custGeom>
              <a:avLst/>
              <a:gdLst>
                <a:gd name="T0" fmla="*/ 2147483647 w 46"/>
                <a:gd name="T1" fmla="*/ 2147483647 h 47"/>
                <a:gd name="T2" fmla="*/ 2147483647 w 46"/>
                <a:gd name="T3" fmla="*/ 2147483647 h 47"/>
                <a:gd name="T4" fmla="*/ 2147483647 w 46"/>
                <a:gd name="T5" fmla="*/ 2147483647 h 47"/>
                <a:gd name="T6" fmla="*/ 0 w 46"/>
                <a:gd name="T7" fmla="*/ 2147483647 h 47"/>
                <a:gd name="T8" fmla="*/ 2147483647 w 46"/>
                <a:gd name="T9" fmla="*/ 0 h 47"/>
                <a:gd name="T10" fmla="*/ 2147483647 w 46"/>
                <a:gd name="T11" fmla="*/ 0 h 47"/>
                <a:gd name="T12" fmla="*/ 2147483647 w 46"/>
                <a:gd name="T13" fmla="*/ 2147483647 h 47"/>
                <a:gd name="T14" fmla="*/ 2147483647 w 46"/>
                <a:gd name="T15" fmla="*/ 2147483647 h 47"/>
                <a:gd name="T16" fmla="*/ 2147483647 w 46"/>
                <a:gd name="T17" fmla="*/ 2147483647 h 47"/>
                <a:gd name="T18" fmla="*/ 2147483647 w 46"/>
                <a:gd name="T19" fmla="*/ 2147483647 h 47"/>
                <a:gd name="T20" fmla="*/ 2147483647 w 46"/>
                <a:gd name="T21" fmla="*/ 2147483647 h 47"/>
                <a:gd name="T22" fmla="*/ 2147483647 w 46"/>
                <a:gd name="T23" fmla="*/ 2147483647 h 47"/>
                <a:gd name="T24" fmla="*/ 2147483647 w 46"/>
                <a:gd name="T25" fmla="*/ 2147483647 h 47"/>
                <a:gd name="T26" fmla="*/ 2147483647 w 46"/>
                <a:gd name="T27" fmla="*/ 2147483647 h 47"/>
                <a:gd name="T28" fmla="*/ 2147483647 w 46"/>
                <a:gd name="T29" fmla="*/ 2147483647 h 47"/>
                <a:gd name="T30" fmla="*/ 2147483647 w 46"/>
                <a:gd name="T31" fmla="*/ 2147483647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9" name="Freeform 50"/>
            <p:cNvSpPr>
              <a:spLocks/>
            </p:cNvSpPr>
            <p:nvPr userDrawn="1"/>
          </p:nvSpPr>
          <p:spPr bwMode="auto">
            <a:xfrm>
              <a:off x="5491163" y="3444875"/>
              <a:ext cx="146050" cy="155575"/>
            </a:xfrm>
            <a:custGeom>
              <a:avLst/>
              <a:gdLst>
                <a:gd name="T0" fmla="*/ 2147483647 w 46"/>
                <a:gd name="T1" fmla="*/ 2147483647 h 49"/>
                <a:gd name="T2" fmla="*/ 2147483647 w 46"/>
                <a:gd name="T3" fmla="*/ 2147483647 h 49"/>
                <a:gd name="T4" fmla="*/ 2147483647 w 46"/>
                <a:gd name="T5" fmla="*/ 2147483647 h 49"/>
                <a:gd name="T6" fmla="*/ 2147483647 w 46"/>
                <a:gd name="T7" fmla="*/ 2147483647 h 49"/>
                <a:gd name="T8" fmla="*/ 2147483647 w 46"/>
                <a:gd name="T9" fmla="*/ 2147483647 h 49"/>
                <a:gd name="T10" fmla="*/ 2147483647 w 46"/>
                <a:gd name="T11" fmla="*/ 2147483647 h 49"/>
                <a:gd name="T12" fmla="*/ 2147483647 w 46"/>
                <a:gd name="T13" fmla="*/ 2147483647 h 49"/>
                <a:gd name="T14" fmla="*/ 0 w 46"/>
                <a:gd name="T15" fmla="*/ 2147483647 h 49"/>
                <a:gd name="T16" fmla="*/ 2147483647 w 46"/>
                <a:gd name="T17" fmla="*/ 0 h 49"/>
                <a:gd name="T18" fmla="*/ 2147483647 w 46"/>
                <a:gd name="T19" fmla="*/ 2147483647 h 49"/>
                <a:gd name="T20" fmla="*/ 2147483647 w 46"/>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0" name="Freeform 51"/>
            <p:cNvSpPr>
              <a:spLocks/>
            </p:cNvSpPr>
            <p:nvPr userDrawn="1"/>
          </p:nvSpPr>
          <p:spPr bwMode="auto">
            <a:xfrm>
              <a:off x="5653088" y="3448050"/>
              <a:ext cx="120650" cy="149225"/>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1" name="Freeform 52"/>
            <p:cNvSpPr>
              <a:spLocks/>
            </p:cNvSpPr>
            <p:nvPr userDrawn="1"/>
          </p:nvSpPr>
          <p:spPr bwMode="auto">
            <a:xfrm>
              <a:off x="4402138" y="2797175"/>
              <a:ext cx="60325" cy="88900"/>
            </a:xfrm>
            <a:custGeom>
              <a:avLst/>
              <a:gdLst>
                <a:gd name="T0" fmla="*/ 2147483647 w 19"/>
                <a:gd name="T1" fmla="*/ 2147483647 h 28"/>
                <a:gd name="T2" fmla="*/ 2147483647 w 19"/>
                <a:gd name="T3" fmla="*/ 2147483647 h 28"/>
                <a:gd name="T4" fmla="*/ 2147483647 w 19"/>
                <a:gd name="T5" fmla="*/ 2147483647 h 28"/>
                <a:gd name="T6" fmla="*/ 2147483647 w 19"/>
                <a:gd name="T7" fmla="*/ 2147483647 h 28"/>
                <a:gd name="T8" fmla="*/ 2147483647 w 19"/>
                <a:gd name="T9" fmla="*/ 2147483647 h 28"/>
                <a:gd name="T10" fmla="*/ 2147483647 w 19"/>
                <a:gd name="T11" fmla="*/ 214748364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2" name="Freeform 53"/>
            <p:cNvSpPr>
              <a:spLocks/>
            </p:cNvSpPr>
            <p:nvPr userDrawn="1"/>
          </p:nvSpPr>
          <p:spPr bwMode="auto">
            <a:xfrm>
              <a:off x="6319838" y="2781300"/>
              <a:ext cx="60325" cy="85725"/>
            </a:xfrm>
            <a:custGeom>
              <a:avLst/>
              <a:gdLst>
                <a:gd name="T0" fmla="*/ 2147483647 w 19"/>
                <a:gd name="T1" fmla="*/ 2147483647 h 27"/>
                <a:gd name="T2" fmla="*/ 2147483647 w 19"/>
                <a:gd name="T3" fmla="*/ 2147483647 h 27"/>
                <a:gd name="T4" fmla="*/ 2147483647 w 19"/>
                <a:gd name="T5" fmla="*/ 2147483647 h 27"/>
                <a:gd name="T6" fmla="*/ 2147483647 w 19"/>
                <a:gd name="T7" fmla="*/ 2147483647 h 27"/>
                <a:gd name="T8" fmla="*/ 2147483647 w 19"/>
                <a:gd name="T9" fmla="*/ 2147483647 h 27"/>
                <a:gd name="T10" fmla="*/ 2147483647 w 19"/>
                <a:gd name="T11" fmla="*/ 2147483647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3" name="Freeform 54"/>
            <p:cNvSpPr>
              <a:spLocks noEditPoints="1"/>
            </p:cNvSpPr>
            <p:nvPr userDrawn="1"/>
          </p:nvSpPr>
          <p:spPr bwMode="auto">
            <a:xfrm>
              <a:off x="2074863" y="2765425"/>
              <a:ext cx="1362075" cy="650875"/>
            </a:xfrm>
            <a:custGeom>
              <a:avLst/>
              <a:gdLst>
                <a:gd name="T0" fmla="*/ 2147483647 w 429"/>
                <a:gd name="T1" fmla="*/ 2147483647 h 205"/>
                <a:gd name="T2" fmla="*/ 2147483647 w 429"/>
                <a:gd name="T3" fmla="*/ 2147483647 h 205"/>
                <a:gd name="T4" fmla="*/ 2147483647 w 429"/>
                <a:gd name="T5" fmla="*/ 2147483647 h 205"/>
                <a:gd name="T6" fmla="*/ 2147483647 w 429"/>
                <a:gd name="T7" fmla="*/ 2147483647 h 205"/>
                <a:gd name="T8" fmla="*/ 2147483647 w 429"/>
                <a:gd name="T9" fmla="*/ 2147483647 h 205"/>
                <a:gd name="T10" fmla="*/ 2147483647 w 429"/>
                <a:gd name="T11" fmla="*/ 2147483647 h 205"/>
                <a:gd name="T12" fmla="*/ 2147483647 w 429"/>
                <a:gd name="T13" fmla="*/ 2147483647 h 205"/>
                <a:gd name="T14" fmla="*/ 2147483647 w 429"/>
                <a:gd name="T15" fmla="*/ 2147483647 h 205"/>
                <a:gd name="T16" fmla="*/ 2147483647 w 429"/>
                <a:gd name="T17" fmla="*/ 2147483647 h 205"/>
                <a:gd name="T18" fmla="*/ 2147483647 w 429"/>
                <a:gd name="T19" fmla="*/ 2147483647 h 205"/>
                <a:gd name="T20" fmla="*/ 2147483647 w 429"/>
                <a:gd name="T21" fmla="*/ 2147483647 h 205"/>
                <a:gd name="T22" fmla="*/ 2147483647 w 429"/>
                <a:gd name="T23" fmla="*/ 2147483647 h 205"/>
                <a:gd name="T24" fmla="*/ 2147483647 w 429"/>
                <a:gd name="T25" fmla="*/ 2147483647 h 205"/>
                <a:gd name="T26" fmla="*/ 2147483647 w 429"/>
                <a:gd name="T27" fmla="*/ 2147483647 h 205"/>
                <a:gd name="T28" fmla="*/ 2147483647 w 429"/>
                <a:gd name="T29" fmla="*/ 2147483647 h 205"/>
                <a:gd name="T30" fmla="*/ 2147483647 w 429"/>
                <a:gd name="T31" fmla="*/ 2147483647 h 205"/>
                <a:gd name="T32" fmla="*/ 2147483647 w 429"/>
                <a:gd name="T33" fmla="*/ 2147483647 h 205"/>
                <a:gd name="T34" fmla="*/ 2147483647 w 429"/>
                <a:gd name="T35" fmla="*/ 2147483647 h 205"/>
                <a:gd name="T36" fmla="*/ 2147483647 w 429"/>
                <a:gd name="T37" fmla="*/ 2147483647 h 205"/>
                <a:gd name="T38" fmla="*/ 2147483647 w 429"/>
                <a:gd name="T39" fmla="*/ 2147483647 h 205"/>
                <a:gd name="T40" fmla="*/ 2147483647 w 429"/>
                <a:gd name="T41" fmla="*/ 2147483647 h 205"/>
                <a:gd name="T42" fmla="*/ 2147483647 w 429"/>
                <a:gd name="T43" fmla="*/ 2147483647 h 205"/>
                <a:gd name="T44" fmla="*/ 2147483647 w 429"/>
                <a:gd name="T45" fmla="*/ 2147483647 h 205"/>
                <a:gd name="T46" fmla="*/ 2147483647 w 429"/>
                <a:gd name="T47" fmla="*/ 2147483647 h 205"/>
                <a:gd name="T48" fmla="*/ 2147483647 w 429"/>
                <a:gd name="T49" fmla="*/ 2147483647 h 205"/>
                <a:gd name="T50" fmla="*/ 2147483647 w 429"/>
                <a:gd name="T51" fmla="*/ 2147483647 h 205"/>
                <a:gd name="T52" fmla="*/ 2147483647 w 429"/>
                <a:gd name="T53" fmla="*/ 2147483647 h 205"/>
                <a:gd name="T54" fmla="*/ 2147483647 w 429"/>
                <a:gd name="T55" fmla="*/ 2147483647 h 205"/>
                <a:gd name="T56" fmla="*/ 2147483647 w 429"/>
                <a:gd name="T57" fmla="*/ 2147483647 h 205"/>
                <a:gd name="T58" fmla="*/ 2147483647 w 429"/>
                <a:gd name="T59" fmla="*/ 2147483647 h 205"/>
                <a:gd name="T60" fmla="*/ 2147483647 w 429"/>
                <a:gd name="T61" fmla="*/ 2147483647 h 205"/>
                <a:gd name="T62" fmla="*/ 2147483647 w 429"/>
                <a:gd name="T63" fmla="*/ 2147483647 h 205"/>
                <a:gd name="T64" fmla="*/ 2147483647 w 429"/>
                <a:gd name="T65" fmla="*/ 2147483647 h 205"/>
                <a:gd name="T66" fmla="*/ 2147483647 w 429"/>
                <a:gd name="T67" fmla="*/ 2147483647 h 205"/>
                <a:gd name="T68" fmla="*/ 2147483647 w 429"/>
                <a:gd name="T69" fmla="*/ 2147483647 h 205"/>
                <a:gd name="T70" fmla="*/ 2147483647 w 429"/>
                <a:gd name="T71" fmla="*/ 2147483647 h 205"/>
                <a:gd name="T72" fmla="*/ 2147483647 w 429"/>
                <a:gd name="T73" fmla="*/ 2147483647 h 205"/>
                <a:gd name="T74" fmla="*/ 2147483647 w 429"/>
                <a:gd name="T75" fmla="*/ 2147483647 h 205"/>
                <a:gd name="T76" fmla="*/ 2147483647 w 429"/>
                <a:gd name="T77" fmla="*/ 2147483647 h 205"/>
                <a:gd name="T78" fmla="*/ 2147483647 w 429"/>
                <a:gd name="T79" fmla="*/ 2147483647 h 205"/>
                <a:gd name="T80" fmla="*/ 2147483647 w 429"/>
                <a:gd name="T81" fmla="*/ 2147483647 h 205"/>
                <a:gd name="T82" fmla="*/ 2147483647 w 429"/>
                <a:gd name="T83" fmla="*/ 2147483647 h 205"/>
                <a:gd name="T84" fmla="*/ 2147483647 w 429"/>
                <a:gd name="T85" fmla="*/ 2147483647 h 205"/>
                <a:gd name="T86" fmla="*/ 2147483647 w 429"/>
                <a:gd name="T87" fmla="*/ 2147483647 h 205"/>
                <a:gd name="T88" fmla="*/ 2147483647 w 429"/>
                <a:gd name="T89" fmla="*/ 2147483647 h 205"/>
                <a:gd name="T90" fmla="*/ 2147483647 w 429"/>
                <a:gd name="T91" fmla="*/ 2147483647 h 2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4" name="Freeform 55"/>
            <p:cNvSpPr>
              <a:spLocks noEditPoints="1"/>
            </p:cNvSpPr>
            <p:nvPr userDrawn="1"/>
          </p:nvSpPr>
          <p:spPr bwMode="auto">
            <a:xfrm>
              <a:off x="3392488" y="2813050"/>
              <a:ext cx="1863725" cy="542925"/>
            </a:xfrm>
            <a:custGeom>
              <a:avLst/>
              <a:gdLst>
                <a:gd name="T0" fmla="*/ 2147483647 w 587"/>
                <a:gd name="T1" fmla="*/ 2147483647 h 171"/>
                <a:gd name="T2" fmla="*/ 2147483647 w 587"/>
                <a:gd name="T3" fmla="*/ 2147483647 h 171"/>
                <a:gd name="T4" fmla="*/ 2147483647 w 587"/>
                <a:gd name="T5" fmla="*/ 2147483647 h 171"/>
                <a:gd name="T6" fmla="*/ 2147483647 w 587"/>
                <a:gd name="T7" fmla="*/ 2147483647 h 171"/>
                <a:gd name="T8" fmla="*/ 2147483647 w 587"/>
                <a:gd name="T9" fmla="*/ 2147483647 h 171"/>
                <a:gd name="T10" fmla="*/ 2147483647 w 587"/>
                <a:gd name="T11" fmla="*/ 2147483647 h 171"/>
                <a:gd name="T12" fmla="*/ 2147483647 w 587"/>
                <a:gd name="T13" fmla="*/ 2147483647 h 171"/>
                <a:gd name="T14" fmla="*/ 2147483647 w 587"/>
                <a:gd name="T15" fmla="*/ 2147483647 h 171"/>
                <a:gd name="T16" fmla="*/ 2147483647 w 587"/>
                <a:gd name="T17" fmla="*/ 2147483647 h 171"/>
                <a:gd name="T18" fmla="*/ 2147483647 w 587"/>
                <a:gd name="T19" fmla="*/ 2147483647 h 171"/>
                <a:gd name="T20" fmla="*/ 2147483647 w 587"/>
                <a:gd name="T21" fmla="*/ 2147483647 h 171"/>
                <a:gd name="T22" fmla="*/ 2147483647 w 587"/>
                <a:gd name="T23" fmla="*/ 2147483647 h 171"/>
                <a:gd name="T24" fmla="*/ 2147483647 w 587"/>
                <a:gd name="T25" fmla="*/ 2147483647 h 171"/>
                <a:gd name="T26" fmla="*/ 2147483647 w 587"/>
                <a:gd name="T27" fmla="*/ 2147483647 h 171"/>
                <a:gd name="T28" fmla="*/ 2147483647 w 587"/>
                <a:gd name="T29" fmla="*/ 2147483647 h 171"/>
                <a:gd name="T30" fmla="*/ 2147483647 w 587"/>
                <a:gd name="T31" fmla="*/ 2147483647 h 171"/>
                <a:gd name="T32" fmla="*/ 2147483647 w 587"/>
                <a:gd name="T33" fmla="*/ 2147483647 h 171"/>
                <a:gd name="T34" fmla="*/ 2147483647 w 587"/>
                <a:gd name="T35" fmla="*/ 2147483647 h 171"/>
                <a:gd name="T36" fmla="*/ 2147483647 w 587"/>
                <a:gd name="T37" fmla="*/ 2147483647 h 171"/>
                <a:gd name="T38" fmla="*/ 2147483647 w 587"/>
                <a:gd name="T39" fmla="*/ 2147483647 h 171"/>
                <a:gd name="T40" fmla="*/ 2147483647 w 587"/>
                <a:gd name="T41" fmla="*/ 2147483647 h 171"/>
                <a:gd name="T42" fmla="*/ 2147483647 w 587"/>
                <a:gd name="T43" fmla="*/ 2147483647 h 171"/>
                <a:gd name="T44" fmla="*/ 2147483647 w 587"/>
                <a:gd name="T45" fmla="*/ 2147483647 h 171"/>
                <a:gd name="T46" fmla="*/ 2147483647 w 587"/>
                <a:gd name="T47" fmla="*/ 2147483647 h 171"/>
                <a:gd name="T48" fmla="*/ 2147483647 w 587"/>
                <a:gd name="T49" fmla="*/ 2147483647 h 171"/>
                <a:gd name="T50" fmla="*/ 2147483647 w 587"/>
                <a:gd name="T51" fmla="*/ 2147483647 h 171"/>
                <a:gd name="T52" fmla="*/ 2147483647 w 587"/>
                <a:gd name="T53" fmla="*/ 2147483647 h 171"/>
                <a:gd name="T54" fmla="*/ 2147483647 w 587"/>
                <a:gd name="T55" fmla="*/ 2147483647 h 171"/>
                <a:gd name="T56" fmla="*/ 2147483647 w 587"/>
                <a:gd name="T57" fmla="*/ 2147483647 h 171"/>
                <a:gd name="T58" fmla="*/ 2147483647 w 587"/>
                <a:gd name="T59" fmla="*/ 2147483647 h 171"/>
                <a:gd name="T60" fmla="*/ 2147483647 w 587"/>
                <a:gd name="T61" fmla="*/ 2147483647 h 171"/>
                <a:gd name="T62" fmla="*/ 2147483647 w 587"/>
                <a:gd name="T63" fmla="*/ 2147483647 h 171"/>
                <a:gd name="T64" fmla="*/ 2147483647 w 587"/>
                <a:gd name="T65" fmla="*/ 2147483647 h 171"/>
                <a:gd name="T66" fmla="*/ 2147483647 w 587"/>
                <a:gd name="T67" fmla="*/ 2147483647 h 171"/>
                <a:gd name="T68" fmla="*/ 2147483647 w 587"/>
                <a:gd name="T69" fmla="*/ 2147483647 h 171"/>
                <a:gd name="T70" fmla="*/ 2147483647 w 587"/>
                <a:gd name="T71" fmla="*/ 2147483647 h 171"/>
                <a:gd name="T72" fmla="*/ 2147483647 w 587"/>
                <a:gd name="T73" fmla="*/ 2147483647 h 171"/>
                <a:gd name="T74" fmla="*/ 2147483647 w 587"/>
                <a:gd name="T75" fmla="*/ 2147483647 h 171"/>
                <a:gd name="T76" fmla="*/ 2147483647 w 587"/>
                <a:gd name="T77" fmla="*/ 2147483647 h 171"/>
                <a:gd name="T78" fmla="*/ 2147483647 w 587"/>
                <a:gd name="T79" fmla="*/ 2147483647 h 171"/>
                <a:gd name="T80" fmla="*/ 2147483647 w 587"/>
                <a:gd name="T81" fmla="*/ 2147483647 h 171"/>
                <a:gd name="T82" fmla="*/ 2147483647 w 587"/>
                <a:gd name="T83" fmla="*/ 2147483647 h 171"/>
                <a:gd name="T84" fmla="*/ 2147483647 w 587"/>
                <a:gd name="T85" fmla="*/ 2147483647 h 171"/>
                <a:gd name="T86" fmla="*/ 2147483647 w 587"/>
                <a:gd name="T87" fmla="*/ 2147483647 h 171"/>
                <a:gd name="T88" fmla="*/ 2147483647 w 587"/>
                <a:gd name="T89" fmla="*/ 2147483647 h 171"/>
                <a:gd name="T90" fmla="*/ 2147483647 w 587"/>
                <a:gd name="T91" fmla="*/ 2147483647 h 171"/>
                <a:gd name="T92" fmla="*/ 2147483647 w 587"/>
                <a:gd name="T93" fmla="*/ 2147483647 h 171"/>
                <a:gd name="T94" fmla="*/ 2147483647 w 587"/>
                <a:gd name="T95" fmla="*/ 2147483647 h 171"/>
                <a:gd name="T96" fmla="*/ 2147483647 w 587"/>
                <a:gd name="T97" fmla="*/ 2147483647 h 171"/>
                <a:gd name="T98" fmla="*/ 2147483647 w 587"/>
                <a:gd name="T99" fmla="*/ 2147483647 h 171"/>
                <a:gd name="T100" fmla="*/ 2147483647 w 587"/>
                <a:gd name="T101" fmla="*/ 2147483647 h 171"/>
                <a:gd name="T102" fmla="*/ 2147483647 w 587"/>
                <a:gd name="T103" fmla="*/ 2147483647 h 171"/>
                <a:gd name="T104" fmla="*/ 2147483647 w 587"/>
                <a:gd name="T105" fmla="*/ 2147483647 h 171"/>
                <a:gd name="T106" fmla="*/ 2147483647 w 587"/>
                <a:gd name="T107" fmla="*/ 2147483647 h 171"/>
                <a:gd name="T108" fmla="*/ 2147483647 w 587"/>
                <a:gd name="T109" fmla="*/ 2147483647 h 171"/>
                <a:gd name="T110" fmla="*/ 2147483647 w 587"/>
                <a:gd name="T111" fmla="*/ 2147483647 h 17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5" name="Freeform 56"/>
            <p:cNvSpPr>
              <a:spLocks noEditPoints="1"/>
            </p:cNvSpPr>
            <p:nvPr userDrawn="1"/>
          </p:nvSpPr>
          <p:spPr bwMode="auto">
            <a:xfrm>
              <a:off x="5249863" y="2641600"/>
              <a:ext cx="1736725" cy="1060450"/>
            </a:xfrm>
            <a:custGeom>
              <a:avLst/>
              <a:gdLst>
                <a:gd name="T0" fmla="*/ 2147483647 w 547"/>
                <a:gd name="T1" fmla="*/ 2147483647 h 334"/>
                <a:gd name="T2" fmla="*/ 2147483647 w 547"/>
                <a:gd name="T3" fmla="*/ 2147483647 h 334"/>
                <a:gd name="T4" fmla="*/ 2147483647 w 547"/>
                <a:gd name="T5" fmla="*/ 2147483647 h 334"/>
                <a:gd name="T6" fmla="*/ 2147483647 w 547"/>
                <a:gd name="T7" fmla="*/ 2147483647 h 334"/>
                <a:gd name="T8" fmla="*/ 2147483647 w 547"/>
                <a:gd name="T9" fmla="*/ 2147483647 h 334"/>
                <a:gd name="T10" fmla="*/ 2147483647 w 547"/>
                <a:gd name="T11" fmla="*/ 2147483647 h 334"/>
                <a:gd name="T12" fmla="*/ 2147483647 w 547"/>
                <a:gd name="T13" fmla="*/ 2147483647 h 334"/>
                <a:gd name="T14" fmla="*/ 2147483647 w 547"/>
                <a:gd name="T15" fmla="*/ 2147483647 h 334"/>
                <a:gd name="T16" fmla="*/ 2147483647 w 547"/>
                <a:gd name="T17" fmla="*/ 2147483647 h 334"/>
                <a:gd name="T18" fmla="*/ 2147483647 w 547"/>
                <a:gd name="T19" fmla="*/ 2147483647 h 334"/>
                <a:gd name="T20" fmla="*/ 2147483647 w 547"/>
                <a:gd name="T21" fmla="*/ 2147483647 h 334"/>
                <a:gd name="T22" fmla="*/ 2147483647 w 547"/>
                <a:gd name="T23" fmla="*/ 2147483647 h 334"/>
                <a:gd name="T24" fmla="*/ 2147483647 w 547"/>
                <a:gd name="T25" fmla="*/ 2147483647 h 334"/>
                <a:gd name="T26" fmla="*/ 2147483647 w 547"/>
                <a:gd name="T27" fmla="*/ 2147483647 h 334"/>
                <a:gd name="T28" fmla="*/ 2147483647 w 547"/>
                <a:gd name="T29" fmla="*/ 2147483647 h 334"/>
                <a:gd name="T30" fmla="*/ 2147483647 w 547"/>
                <a:gd name="T31" fmla="*/ 2147483647 h 334"/>
                <a:gd name="T32" fmla="*/ 2147483647 w 547"/>
                <a:gd name="T33" fmla="*/ 2147483647 h 334"/>
                <a:gd name="T34" fmla="*/ 2147483647 w 547"/>
                <a:gd name="T35" fmla="*/ 2147483647 h 334"/>
                <a:gd name="T36" fmla="*/ 2147483647 w 547"/>
                <a:gd name="T37" fmla="*/ 2147483647 h 334"/>
                <a:gd name="T38" fmla="*/ 2147483647 w 547"/>
                <a:gd name="T39" fmla="*/ 2147483647 h 334"/>
                <a:gd name="T40" fmla="*/ 2147483647 w 547"/>
                <a:gd name="T41" fmla="*/ 2147483647 h 334"/>
                <a:gd name="T42" fmla="*/ 2147483647 w 547"/>
                <a:gd name="T43" fmla="*/ 2147483647 h 334"/>
                <a:gd name="T44" fmla="*/ 2147483647 w 547"/>
                <a:gd name="T45" fmla="*/ 2147483647 h 334"/>
                <a:gd name="T46" fmla="*/ 2147483647 w 547"/>
                <a:gd name="T47" fmla="*/ 2147483647 h 334"/>
                <a:gd name="T48" fmla="*/ 2147483647 w 547"/>
                <a:gd name="T49" fmla="*/ 2147483647 h 334"/>
                <a:gd name="T50" fmla="*/ 2147483647 w 547"/>
                <a:gd name="T51" fmla="*/ 2147483647 h 334"/>
                <a:gd name="T52" fmla="*/ 2147483647 w 547"/>
                <a:gd name="T53" fmla="*/ 2147483647 h 334"/>
                <a:gd name="T54" fmla="*/ 2147483647 w 547"/>
                <a:gd name="T55" fmla="*/ 2147483647 h 334"/>
                <a:gd name="T56" fmla="*/ 2147483647 w 547"/>
                <a:gd name="T57" fmla="*/ 2147483647 h 334"/>
                <a:gd name="T58" fmla="*/ 2147483647 w 547"/>
                <a:gd name="T59" fmla="*/ 2147483647 h 334"/>
                <a:gd name="T60" fmla="*/ 2147483647 w 547"/>
                <a:gd name="T61" fmla="*/ 2147483647 h 334"/>
                <a:gd name="T62" fmla="*/ 2147483647 w 547"/>
                <a:gd name="T63" fmla="*/ 2147483647 h 334"/>
                <a:gd name="T64" fmla="*/ 2147483647 w 547"/>
                <a:gd name="T65" fmla="*/ 2147483647 h 334"/>
                <a:gd name="T66" fmla="*/ 2147483647 w 547"/>
                <a:gd name="T67" fmla="*/ 2147483647 h 334"/>
                <a:gd name="T68" fmla="*/ 2147483647 w 547"/>
                <a:gd name="T69" fmla="*/ 2147483647 h 334"/>
                <a:gd name="T70" fmla="*/ 2147483647 w 547"/>
                <a:gd name="T71" fmla="*/ 2147483647 h 334"/>
                <a:gd name="T72" fmla="*/ 2147483647 w 547"/>
                <a:gd name="T73" fmla="*/ 2147483647 h 334"/>
                <a:gd name="T74" fmla="*/ 2147483647 w 547"/>
                <a:gd name="T75" fmla="*/ 2147483647 h 334"/>
                <a:gd name="T76" fmla="*/ 2147483647 w 547"/>
                <a:gd name="T77" fmla="*/ 2147483647 h 334"/>
                <a:gd name="T78" fmla="*/ 2147483647 w 547"/>
                <a:gd name="T79" fmla="*/ 2147483647 h 334"/>
                <a:gd name="T80" fmla="*/ 2147483647 w 547"/>
                <a:gd name="T81" fmla="*/ 2147483647 h 334"/>
                <a:gd name="T82" fmla="*/ 2147483647 w 547"/>
                <a:gd name="T83" fmla="*/ 2147483647 h 334"/>
                <a:gd name="T84" fmla="*/ 2147483647 w 547"/>
                <a:gd name="T85" fmla="*/ 2147483647 h 334"/>
                <a:gd name="T86" fmla="*/ 2147483647 w 547"/>
                <a:gd name="T87" fmla="*/ 2147483647 h 334"/>
                <a:gd name="T88" fmla="*/ 2147483647 w 547"/>
                <a:gd name="T89" fmla="*/ 2147483647 h 334"/>
                <a:gd name="T90" fmla="*/ 2147483647 w 547"/>
                <a:gd name="T91" fmla="*/ 2147483647 h 334"/>
                <a:gd name="T92" fmla="*/ 2147483647 w 547"/>
                <a:gd name="T93" fmla="*/ 2147483647 h 334"/>
                <a:gd name="T94" fmla="*/ 2147483647 w 547"/>
                <a:gd name="T95" fmla="*/ 2147483647 h 334"/>
                <a:gd name="T96" fmla="*/ 2147483647 w 547"/>
                <a:gd name="T97" fmla="*/ 2147483647 h 334"/>
                <a:gd name="T98" fmla="*/ 2147483647 w 547"/>
                <a:gd name="T99" fmla="*/ 2147483647 h 334"/>
                <a:gd name="T100" fmla="*/ 2147483647 w 547"/>
                <a:gd name="T101" fmla="*/ 2147483647 h 334"/>
                <a:gd name="T102" fmla="*/ 2147483647 w 547"/>
                <a:gd name="T103" fmla="*/ 2147483647 h 334"/>
                <a:gd name="T104" fmla="*/ 2147483647 w 547"/>
                <a:gd name="T105" fmla="*/ 2147483647 h 334"/>
                <a:gd name="T106" fmla="*/ 2147483647 w 547"/>
                <a:gd name="T107" fmla="*/ 2147483647 h 334"/>
                <a:gd name="T108" fmla="*/ 2147483647 w 547"/>
                <a:gd name="T109" fmla="*/ 2147483647 h 334"/>
                <a:gd name="T110" fmla="*/ 2147483647 w 547"/>
                <a:gd name="T111" fmla="*/ 2147483647 h 334"/>
                <a:gd name="T112" fmla="*/ 2147483647 w 547"/>
                <a:gd name="T113" fmla="*/ 2147483647 h 334"/>
                <a:gd name="T114" fmla="*/ 2147483647 w 547"/>
                <a:gd name="T115" fmla="*/ 2147483647 h 334"/>
                <a:gd name="T116" fmla="*/ 2147483647 w 547"/>
                <a:gd name="T117" fmla="*/ 2147483647 h 334"/>
                <a:gd name="T118" fmla="*/ 2147483647 w 547"/>
                <a:gd name="T119" fmla="*/ 2147483647 h 334"/>
                <a:gd name="T120" fmla="*/ 2147483647 w 547"/>
                <a:gd name="T121" fmla="*/ 2147483647 h 334"/>
                <a:gd name="T122" fmla="*/ 2147483647 w 547"/>
                <a:gd name="T123" fmla="*/ 2147483647 h 3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6" name="Freeform 57"/>
            <p:cNvSpPr>
              <a:spLocks/>
            </p:cNvSpPr>
            <p:nvPr userDrawn="1"/>
          </p:nvSpPr>
          <p:spPr bwMode="auto">
            <a:xfrm>
              <a:off x="2586038" y="3209925"/>
              <a:ext cx="3708400" cy="165100"/>
            </a:xfrm>
            <a:custGeom>
              <a:avLst/>
              <a:gdLst>
                <a:gd name="T0" fmla="*/ 0 w 1168"/>
                <a:gd name="T1" fmla="*/ 2147483647 h 52"/>
                <a:gd name="T2" fmla="*/ 2147483647 w 1168"/>
                <a:gd name="T3" fmla="*/ 2147483647 h 52"/>
                <a:gd name="T4" fmla="*/ 2147483647 w 1168"/>
                <a:gd name="T5" fmla="*/ 2147483647 h 52"/>
                <a:gd name="T6" fmla="*/ 2147483647 w 1168"/>
                <a:gd name="T7" fmla="*/ 2147483647 h 52"/>
                <a:gd name="T8" fmla="*/ 2147483647 w 1168"/>
                <a:gd name="T9" fmla="*/ 2147483647 h 52"/>
                <a:gd name="T10" fmla="*/ 2147483647 w 1168"/>
                <a:gd name="T11" fmla="*/ 2147483647 h 52"/>
                <a:gd name="T12" fmla="*/ 0 w 1168"/>
                <a:gd name="T13" fmla="*/ 2147483647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7" name="Freeform 58"/>
            <p:cNvSpPr>
              <a:spLocks/>
            </p:cNvSpPr>
            <p:nvPr userDrawn="1"/>
          </p:nvSpPr>
          <p:spPr bwMode="auto">
            <a:xfrm>
              <a:off x="6853238" y="2724150"/>
              <a:ext cx="76200" cy="92075"/>
            </a:xfrm>
            <a:custGeom>
              <a:avLst/>
              <a:gdLst>
                <a:gd name="T0" fmla="*/ 2147483647 w 48"/>
                <a:gd name="T1" fmla="*/ 0 h 58"/>
                <a:gd name="T2" fmla="*/ 2147483647 w 48"/>
                <a:gd name="T3" fmla="*/ 2147483647 h 58"/>
                <a:gd name="T4" fmla="*/ 2147483647 w 48"/>
                <a:gd name="T5" fmla="*/ 2147483647 h 58"/>
                <a:gd name="T6" fmla="*/ 2147483647 w 48"/>
                <a:gd name="T7" fmla="*/ 2147483647 h 58"/>
                <a:gd name="T8" fmla="*/ 2147483647 w 48"/>
                <a:gd name="T9" fmla="*/ 2147483647 h 58"/>
                <a:gd name="T10" fmla="*/ 2147483647 w 48"/>
                <a:gd name="T11" fmla="*/ 2147483647 h 58"/>
                <a:gd name="T12" fmla="*/ 0 w 48"/>
                <a:gd name="T13" fmla="*/ 2147483647 h 58"/>
                <a:gd name="T14" fmla="*/ 0 w 48"/>
                <a:gd name="T15" fmla="*/ 0 h 58"/>
                <a:gd name="T16" fmla="*/ 2147483647 w 48"/>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8" name="Freeform 59"/>
            <p:cNvSpPr>
              <a:spLocks/>
            </p:cNvSpPr>
            <p:nvPr userDrawn="1"/>
          </p:nvSpPr>
          <p:spPr bwMode="auto">
            <a:xfrm>
              <a:off x="6938963" y="2724150"/>
              <a:ext cx="88900" cy="92075"/>
            </a:xfrm>
            <a:custGeom>
              <a:avLst/>
              <a:gdLst>
                <a:gd name="T0" fmla="*/ 2147483647 w 28"/>
                <a:gd name="T1" fmla="*/ 0 h 29"/>
                <a:gd name="T2" fmla="*/ 2147483647 w 28"/>
                <a:gd name="T3" fmla="*/ 2147483647 h 29"/>
                <a:gd name="T4" fmla="*/ 2147483647 w 28"/>
                <a:gd name="T5" fmla="*/ 2147483647 h 29"/>
                <a:gd name="T6" fmla="*/ 2147483647 w 28"/>
                <a:gd name="T7" fmla="*/ 2147483647 h 29"/>
                <a:gd name="T8" fmla="*/ 2147483647 w 28"/>
                <a:gd name="T9" fmla="*/ 2147483647 h 29"/>
                <a:gd name="T10" fmla="*/ 2147483647 w 28"/>
                <a:gd name="T11" fmla="*/ 2147483647 h 29"/>
                <a:gd name="T12" fmla="*/ 2147483647 w 28"/>
                <a:gd name="T13" fmla="*/ 2147483647 h 29"/>
                <a:gd name="T14" fmla="*/ 2147483647 w 28"/>
                <a:gd name="T15" fmla="*/ 2147483647 h 29"/>
                <a:gd name="T16" fmla="*/ 2147483647 w 28"/>
                <a:gd name="T17" fmla="*/ 2147483647 h 29"/>
                <a:gd name="T18" fmla="*/ 2147483647 w 28"/>
                <a:gd name="T19" fmla="*/ 2147483647 h 29"/>
                <a:gd name="T20" fmla="*/ 2147483647 w 28"/>
                <a:gd name="T21" fmla="*/ 2147483647 h 29"/>
                <a:gd name="T22" fmla="*/ 2147483647 w 28"/>
                <a:gd name="T23" fmla="*/ 2147483647 h 29"/>
                <a:gd name="T24" fmla="*/ 2147483647 w 28"/>
                <a:gd name="T25" fmla="*/ 2147483647 h 29"/>
                <a:gd name="T26" fmla="*/ 2147483647 w 28"/>
                <a:gd name="T27" fmla="*/ 2147483647 h 29"/>
                <a:gd name="T28" fmla="*/ 0 w 28"/>
                <a:gd name="T29" fmla="*/ 2147483647 h 29"/>
                <a:gd name="T30" fmla="*/ 0 w 28"/>
                <a:gd name="T31" fmla="*/ 0 h 29"/>
                <a:gd name="T32" fmla="*/ 2147483647 w 28"/>
                <a:gd name="T33" fmla="*/ 0 h 29"/>
                <a:gd name="T34" fmla="*/ 2147483647 w 28"/>
                <a:gd name="T35" fmla="*/ 2147483647 h 29"/>
                <a:gd name="T36" fmla="*/ 2147483647 w 28"/>
                <a:gd name="T37" fmla="*/ 2147483647 h 29"/>
                <a:gd name="T38" fmla="*/ 2147483647 w 28"/>
                <a:gd name="T39" fmla="*/ 2147483647 h 29"/>
                <a:gd name="T40" fmla="*/ 2147483647 w 28"/>
                <a:gd name="T41" fmla="*/ 2147483647 h 29"/>
                <a:gd name="T42" fmla="*/ 2147483647 w 28"/>
                <a:gd name="T43" fmla="*/ 0 h 29"/>
                <a:gd name="T44" fmla="*/ 2147483647 w 28"/>
                <a:gd name="T45" fmla="*/ 0 h 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50" name="TextBox 49"/>
          <p:cNvSpPr txBox="1">
            <a:spLocks noChangeArrowheads="1"/>
          </p:cNvSpPr>
          <p:nvPr userDrawn="1"/>
        </p:nvSpPr>
        <p:spPr bwMode="auto">
          <a:xfrm>
            <a:off x="2023837" y="3706815"/>
            <a:ext cx="8144336" cy="40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03" tIns="54400" rIns="108803" bIns="54400">
            <a:spAutoFit/>
          </a:bodyPr>
          <a:lstStyle>
            <a:lvl1pPr eaLnBrk="0" hangingPunct="0">
              <a:defRPr sz="3600">
                <a:solidFill>
                  <a:schemeClr val="tx1"/>
                </a:solidFill>
                <a:latin typeface="Arial" charset="0"/>
                <a:cs typeface="Arial" charset="0"/>
              </a:defRPr>
            </a:lvl1pPr>
            <a:lvl2pPr marL="742950" indent="-285750" eaLnBrk="0" hangingPunct="0">
              <a:defRPr sz="3600">
                <a:solidFill>
                  <a:schemeClr val="tx1"/>
                </a:solidFill>
                <a:latin typeface="Arial" charset="0"/>
                <a:cs typeface="Arial" charset="0"/>
              </a:defRPr>
            </a:lvl2pPr>
            <a:lvl3pPr marL="1143000" indent="-228600" eaLnBrk="0" hangingPunct="0">
              <a:defRPr sz="3600">
                <a:solidFill>
                  <a:schemeClr val="tx1"/>
                </a:solidFill>
                <a:latin typeface="Arial" charset="0"/>
                <a:cs typeface="Arial" charset="0"/>
              </a:defRPr>
            </a:lvl3pPr>
            <a:lvl4pPr marL="1600200" indent="-228600" eaLnBrk="0" hangingPunct="0">
              <a:defRPr sz="3600">
                <a:solidFill>
                  <a:schemeClr val="tx1"/>
                </a:solidFill>
                <a:latin typeface="Arial" charset="0"/>
                <a:cs typeface="Arial" charset="0"/>
              </a:defRPr>
            </a:lvl4pPr>
            <a:lvl5pPr marL="2057400" indent="-228600" eaLnBrk="0" hangingPunct="0">
              <a:defRPr sz="3600">
                <a:solidFill>
                  <a:schemeClr val="tx1"/>
                </a:solidFill>
                <a:latin typeface="Arial" charset="0"/>
                <a:cs typeface="Arial" charset="0"/>
              </a:defRPr>
            </a:lvl5pPr>
            <a:lvl6pPr marL="2514600" indent="-228600" eaLnBrk="0" fontAlgn="base" hangingPunct="0">
              <a:spcBef>
                <a:spcPct val="0"/>
              </a:spcBef>
              <a:spcAft>
                <a:spcPct val="0"/>
              </a:spcAft>
              <a:defRPr sz="3600">
                <a:solidFill>
                  <a:schemeClr val="tx1"/>
                </a:solidFill>
                <a:latin typeface="Arial" charset="0"/>
                <a:cs typeface="Arial" charset="0"/>
              </a:defRPr>
            </a:lvl6pPr>
            <a:lvl7pPr marL="2971800" indent="-228600" eaLnBrk="0" fontAlgn="base" hangingPunct="0">
              <a:spcBef>
                <a:spcPct val="0"/>
              </a:spcBef>
              <a:spcAft>
                <a:spcPct val="0"/>
              </a:spcAft>
              <a:defRPr sz="3600">
                <a:solidFill>
                  <a:schemeClr val="tx1"/>
                </a:solidFill>
                <a:latin typeface="Arial" charset="0"/>
                <a:cs typeface="Arial" charset="0"/>
              </a:defRPr>
            </a:lvl7pPr>
            <a:lvl8pPr marL="3429000" indent="-228600" eaLnBrk="0" fontAlgn="base" hangingPunct="0">
              <a:spcBef>
                <a:spcPct val="0"/>
              </a:spcBef>
              <a:spcAft>
                <a:spcPct val="0"/>
              </a:spcAft>
              <a:defRPr sz="3600">
                <a:solidFill>
                  <a:schemeClr val="tx1"/>
                </a:solidFill>
                <a:latin typeface="Arial" charset="0"/>
                <a:cs typeface="Arial" charset="0"/>
              </a:defRPr>
            </a:lvl8pPr>
            <a:lvl9pPr marL="3886200" indent="-228600" eaLnBrk="0" fontAlgn="base" hangingPunct="0">
              <a:spcBef>
                <a:spcPct val="0"/>
              </a:spcBef>
              <a:spcAft>
                <a:spcPct val="0"/>
              </a:spcAft>
              <a:defRPr sz="3600">
                <a:solidFill>
                  <a:schemeClr val="tx1"/>
                </a:solidFill>
                <a:latin typeface="Arial" charset="0"/>
                <a:cs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FFFFFF"/>
                </a:solidFill>
                <a:effectLst/>
                <a:uLnTx/>
                <a:uFillTx/>
                <a:latin typeface="Arial" charset="0"/>
                <a:ea typeface="+mn-ea"/>
                <a:cs typeface="Arial" charset="0"/>
              </a:rPr>
              <a:t>$7 </a:t>
            </a:r>
            <a:r>
              <a:rPr kumimoji="0" lang="en-US" sz="1900" b="0" i="0" u="none" strike="noStrike" kern="1200" cap="none" spc="0" normalizeH="0" baseline="0" noProof="0" dirty="0">
                <a:ln>
                  <a:noFill/>
                </a:ln>
                <a:solidFill>
                  <a:srgbClr val="FFFFFF"/>
                </a:solidFill>
                <a:effectLst/>
                <a:uLnTx/>
                <a:uFillTx/>
                <a:latin typeface="Arial" charset="0"/>
                <a:ea typeface="+mn-ea"/>
                <a:cs typeface="Arial" charset="0"/>
              </a:rPr>
              <a:t>BILLION ENTERPRISE | </a:t>
            </a:r>
            <a:r>
              <a:rPr kumimoji="0" lang="en-US" sz="1900" b="1" i="0" u="none" strike="noStrike" kern="1200" cap="none" spc="0" normalizeH="0" baseline="0" noProof="0" dirty="0">
                <a:ln>
                  <a:noFill/>
                </a:ln>
                <a:solidFill>
                  <a:srgbClr val="FFFFFF"/>
                </a:solidFill>
                <a:effectLst/>
                <a:uLnTx/>
                <a:uFillTx/>
                <a:latin typeface="Arial" charset="0"/>
                <a:ea typeface="+mn-ea"/>
                <a:cs typeface="Arial" charset="0"/>
              </a:rPr>
              <a:t>110,000</a:t>
            </a:r>
            <a:r>
              <a:rPr kumimoji="0" lang="en-US" sz="1900" b="0" i="0" u="none" strike="noStrike" kern="1200" cap="none" spc="0" normalizeH="0" baseline="0" noProof="0" dirty="0">
                <a:ln>
                  <a:noFill/>
                </a:ln>
                <a:solidFill>
                  <a:srgbClr val="FFFFFF"/>
                </a:solidFill>
                <a:effectLst/>
                <a:uLnTx/>
                <a:uFillTx/>
                <a:latin typeface="Arial" charset="0"/>
                <a:ea typeface="+mn-ea"/>
                <a:cs typeface="Arial" charset="0"/>
              </a:rPr>
              <a:t> IDEAPRENEURS | </a:t>
            </a:r>
            <a:r>
              <a:rPr kumimoji="0" lang="en-US" sz="1900" b="1" i="0" u="none" strike="noStrike" kern="1200" cap="none" spc="0" normalizeH="0" baseline="0" noProof="0" dirty="0">
                <a:ln>
                  <a:noFill/>
                </a:ln>
                <a:solidFill>
                  <a:srgbClr val="FFFFFF"/>
                </a:solidFill>
                <a:effectLst/>
                <a:uLnTx/>
                <a:uFillTx/>
                <a:latin typeface="Arial" charset="0"/>
                <a:ea typeface="+mn-ea"/>
                <a:cs typeface="Arial" charset="0"/>
              </a:rPr>
              <a:t>31</a:t>
            </a:r>
            <a:r>
              <a:rPr kumimoji="0" lang="en-US" sz="1900" b="0" i="0" u="none" strike="noStrike" kern="1200" cap="none" spc="0" normalizeH="0" baseline="0" noProof="0" dirty="0">
                <a:ln>
                  <a:noFill/>
                </a:ln>
                <a:solidFill>
                  <a:srgbClr val="FFFFFF"/>
                </a:solidFill>
                <a:effectLst/>
                <a:uLnTx/>
                <a:uFillTx/>
                <a:latin typeface="Arial" charset="0"/>
                <a:ea typeface="+mn-ea"/>
                <a:cs typeface="Arial" charset="0"/>
              </a:rPr>
              <a:t> COUNTRIES</a:t>
            </a:r>
          </a:p>
        </p:txBody>
      </p:sp>
      <p:pic>
        <p:nvPicPr>
          <p:cNvPr id="51" name="Picture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816"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1"/>
          <p:cNvPicPr>
            <a:picLocks noChangeAspect="1"/>
          </p:cNvPicPr>
          <p:nvPr userDrawn="1"/>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50165" y="5491095"/>
            <a:ext cx="5114041" cy="1392663"/>
          </a:xfrm>
          <a:prstGeom prst="rect">
            <a:avLst/>
          </a:prstGeom>
        </p:spPr>
      </p:pic>
    </p:spTree>
    <p:extLst>
      <p:ext uri="{BB962C8B-B14F-4D97-AF65-F5344CB8AC3E}">
        <p14:creationId xmlns:p14="http://schemas.microsoft.com/office/powerpoint/2010/main" val="545738885"/>
      </p:ext>
    </p:extLst>
  </p:cSld>
  <p:clrMapOvr>
    <a:masterClrMapping/>
  </p:clrMapOvr>
  <p:transition advClick="0" advTm="1200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33603" name="Rectangle 3"/>
          <p:cNvSpPr>
            <a:spLocks noGrp="1" noChangeArrowheads="1"/>
          </p:cNvSpPr>
          <p:nvPr>
            <p:ph type="ctrTitle" hasCustomPrompt="1"/>
          </p:nvPr>
        </p:nvSpPr>
        <p:spPr>
          <a:xfrm>
            <a:off x="406402" y="4953003"/>
            <a:ext cx="11356369" cy="685800"/>
          </a:xfrm>
        </p:spPr>
        <p:txBody>
          <a:bodyPr lIns="91431" rIns="91431"/>
          <a:lstStyle>
            <a:lvl1pPr>
              <a:lnSpc>
                <a:spcPct val="125000"/>
              </a:lnSpc>
              <a:defRPr sz="2799">
                <a:solidFill>
                  <a:srgbClr val="00529B"/>
                </a:solidFill>
                <a:latin typeface="+mj-lt"/>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06402" y="5638803"/>
            <a:ext cx="11356369" cy="685800"/>
          </a:xfrm>
        </p:spPr>
        <p:txBody>
          <a:bodyPr/>
          <a:lstStyle>
            <a:lvl1pPr marL="0" indent="0">
              <a:buFont typeface="Wingdings 2" pitchFamily="18" charset="2"/>
              <a:buNone/>
              <a:defRPr sz="2000" b="0">
                <a:solidFill>
                  <a:schemeClr val="tx1">
                    <a:lumMod val="75000"/>
                    <a:lumOff val="25000"/>
                  </a:schemeClr>
                </a:solidFill>
                <a:latin typeface="+mj-lt"/>
              </a:defRPr>
            </a:lvl1pPr>
          </a:lstStyle>
          <a:p>
            <a:r>
              <a:rPr lang="en-US" dirty="0"/>
              <a:t>CLICK TO EDIT MASTER SUBTITLE STYLE</a:t>
            </a:r>
          </a:p>
        </p:txBody>
      </p:sp>
      <p:pic>
        <p:nvPicPr>
          <p:cNvPr id="18" name="Picture 2" descr="D:\From Compaq laptop\Jobs\PPT\2016\Nov\23 - Nov\Defence Presentation\Sandvik_CEC_Screen-10.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391" t="12488" r="3633"/>
          <a:stretch/>
        </p:blipFill>
        <p:spPr bwMode="auto">
          <a:xfrm>
            <a:off x="2" y="-17709"/>
            <a:ext cx="12192000" cy="686283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a:xfrm>
            <a:off x="7653229" y="4469031"/>
            <a:ext cx="3039352" cy="618124"/>
          </a:xfrm>
          <a:prstGeom prst="rect">
            <a:avLst/>
          </a:prstGeom>
          <a:solidFill>
            <a:srgbClr val="F68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21" name="Picture 20"/>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8566551" y="4444429"/>
            <a:ext cx="2450504" cy="667325"/>
          </a:xfrm>
          <a:prstGeom prst="rect">
            <a:avLst/>
          </a:prstGeom>
        </p:spPr>
      </p:pic>
      <p:pic>
        <p:nvPicPr>
          <p:cNvPr id="22"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470" t="3638" r="44722" b="37439"/>
          <a:stretch/>
        </p:blipFill>
        <p:spPr bwMode="auto">
          <a:xfrm>
            <a:off x="-2" y="1955215"/>
            <a:ext cx="7919550" cy="4876639"/>
          </a:xfrm>
          <a:prstGeom prst="rtTriangl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p:cNvPicPr>
            <a:picLocks noChangeAspect="1"/>
          </p:cNvPicPr>
          <p:nvPr userDrawn="1"/>
        </p:nvPicPr>
        <p:blipFill rotWithShape="1">
          <a:blip r:embed="rId5">
            <a:extLst>
              <a:ext uri="{28A0092B-C50C-407E-A947-70E740481C1C}">
                <a14:useLocalDpi xmlns:a14="http://schemas.microsoft.com/office/drawing/2010/main" val="0"/>
              </a:ext>
            </a:extLst>
          </a:blip>
          <a:srcRect l="58229"/>
          <a:stretch/>
        </p:blipFill>
        <p:spPr>
          <a:xfrm>
            <a:off x="312821" y="1955215"/>
            <a:ext cx="984548" cy="1178504"/>
          </a:xfrm>
          <a:prstGeom prst="rect">
            <a:avLst/>
          </a:prstGeom>
          <a:effectLst/>
        </p:spPr>
      </p:pic>
      <p:pic>
        <p:nvPicPr>
          <p:cNvPr id="23" name="Picture 22"/>
          <p:cNvPicPr>
            <a:picLocks noChangeAspect="1"/>
          </p:cNvPicPr>
          <p:nvPr userDrawn="1"/>
        </p:nvPicPr>
        <p:blipFill>
          <a:blip r:embed="rId6" cstate="email">
            <a:extLst>
              <a:ext uri="{28A0092B-C50C-407E-A947-70E740481C1C}">
                <a14:useLocalDpi xmlns:a14="http://schemas.microsoft.com/office/drawing/2010/main" val="0"/>
              </a:ext>
            </a:extLst>
          </a:blip>
          <a:srcRect/>
          <a:stretch>
            <a:fillRect/>
          </a:stretch>
        </p:blipFill>
        <p:spPr bwMode="auto">
          <a:xfrm>
            <a:off x="7790253" y="4574317"/>
            <a:ext cx="1044351" cy="40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873610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3"/>
          </p:nvPr>
        </p:nvSpPr>
        <p:spPr>
          <a:xfrm>
            <a:off x="4165600" y="6578600"/>
            <a:ext cx="3860800" cy="228600"/>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lumMod val="75000"/>
                    <a:lumOff val="25000"/>
                  </a:schemeClr>
                </a:solidFill>
                <a:latin typeface="Arial" pitchFamily="34" charset="0"/>
                <a:ea typeface="+mn-ea"/>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0000">
                    <a:lumMod val="75000"/>
                    <a:lumOff val="25000"/>
                  </a:srgbClr>
                </a:solidFill>
                <a:effectLst/>
                <a:uLnTx/>
                <a:uFillTx/>
                <a:latin typeface="Arial" pitchFamily="34" charset="0"/>
                <a:ea typeface="+mn-ea"/>
                <a:cs typeface="Arial" pitchFamily="34" charset="0"/>
              </a:rPr>
              <a:t>IBM &amp; HCL</a:t>
            </a:r>
          </a:p>
        </p:txBody>
      </p:sp>
      <p:sp>
        <p:nvSpPr>
          <p:cNvPr id="5" name="Slide Number Placeholder 5"/>
          <p:cNvSpPr>
            <a:spLocks noGrp="1"/>
          </p:cNvSpPr>
          <p:nvPr>
            <p:ph type="sldNum" sz="quarter" idx="4"/>
          </p:nvPr>
        </p:nvSpPr>
        <p:spPr>
          <a:xfrm>
            <a:off x="9032875" y="6578600"/>
            <a:ext cx="2844800" cy="22860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04040"/>
                </a:solidFill>
                <a:latin typeface="Arial" charset="0"/>
                <a:cs typeface="Arial"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5335EB3-54CA-A841-A2EC-F68EC45E01D4}" type="slidenum">
              <a:rPr kumimoji="0" lang="en-AU" sz="1000" b="0" i="0" u="none" strike="noStrike" kern="1200" cap="none" spc="0" normalizeH="0" baseline="0" noProof="0" smtClean="0">
                <a:ln>
                  <a:noFill/>
                </a:ln>
                <a:solidFill>
                  <a:srgbClr val="404040"/>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1000" b="0" i="0" u="none" strike="noStrike" kern="1200" cap="none" spc="0" normalizeH="0" baseline="0" noProof="0" dirty="0">
              <a:ln>
                <a:noFill/>
              </a:ln>
              <a:solidFill>
                <a:srgbClr val="404040"/>
              </a:solidFill>
              <a:effectLst/>
              <a:uLnTx/>
              <a:uFillTx/>
              <a:latin typeface="Arial" charset="0"/>
              <a:ea typeface="+mn-ea"/>
              <a:cs typeface="Arial" charset="0"/>
            </a:endParaRPr>
          </a:p>
        </p:txBody>
      </p:sp>
    </p:spTree>
    <p:extLst>
      <p:ext uri="{BB962C8B-B14F-4D97-AF65-F5344CB8AC3E}">
        <p14:creationId xmlns:p14="http://schemas.microsoft.com/office/powerpoint/2010/main" val="229345892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4"/>
          <p:cNvSpPr>
            <a:spLocks noGrp="1"/>
          </p:cNvSpPr>
          <p:nvPr>
            <p:ph type="ftr" sz="quarter" idx="3"/>
          </p:nvPr>
        </p:nvSpPr>
        <p:spPr>
          <a:xfrm>
            <a:off x="4165600" y="6578600"/>
            <a:ext cx="3860800" cy="228600"/>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lumMod val="75000"/>
                    <a:lumOff val="25000"/>
                  </a:schemeClr>
                </a:solidFill>
                <a:latin typeface="Arial" pitchFamily="34" charset="0"/>
                <a:ea typeface="+mn-ea"/>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0000">
                    <a:lumMod val="75000"/>
                    <a:lumOff val="25000"/>
                  </a:srgbClr>
                </a:solidFill>
                <a:effectLst/>
                <a:uLnTx/>
                <a:uFillTx/>
                <a:latin typeface="Arial" pitchFamily="34" charset="0"/>
                <a:ea typeface="+mn-ea"/>
                <a:cs typeface="Arial" pitchFamily="34" charset="0"/>
              </a:rPr>
              <a:t>IBM &amp; HCL</a:t>
            </a:r>
          </a:p>
        </p:txBody>
      </p:sp>
      <p:sp>
        <p:nvSpPr>
          <p:cNvPr id="4" name="Slide Number Placeholder 5"/>
          <p:cNvSpPr>
            <a:spLocks noGrp="1"/>
          </p:cNvSpPr>
          <p:nvPr>
            <p:ph type="sldNum" sz="quarter" idx="4"/>
          </p:nvPr>
        </p:nvSpPr>
        <p:spPr>
          <a:xfrm>
            <a:off x="9032875" y="6578600"/>
            <a:ext cx="2844800" cy="22860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04040"/>
                </a:solidFill>
                <a:latin typeface="Arial" charset="0"/>
                <a:cs typeface="Arial"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5335EB3-54CA-A841-A2EC-F68EC45E01D4}" type="slidenum">
              <a:rPr kumimoji="0" lang="en-AU" sz="1000" b="0" i="0" u="none" strike="noStrike" kern="1200" cap="none" spc="0" normalizeH="0" baseline="0" noProof="0" smtClean="0">
                <a:ln>
                  <a:noFill/>
                </a:ln>
                <a:solidFill>
                  <a:srgbClr val="404040"/>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1000" b="0" i="0" u="none" strike="noStrike" kern="1200" cap="none" spc="0" normalizeH="0" baseline="0" noProof="0" dirty="0">
              <a:ln>
                <a:noFill/>
              </a:ln>
              <a:solidFill>
                <a:srgbClr val="404040"/>
              </a:solidFill>
              <a:effectLst/>
              <a:uLnTx/>
              <a:uFillTx/>
              <a:latin typeface="Arial" charset="0"/>
              <a:ea typeface="+mn-ea"/>
              <a:cs typeface="Arial" charset="0"/>
            </a:endParaRPr>
          </a:p>
        </p:txBody>
      </p:sp>
    </p:spTree>
    <p:extLst>
      <p:ext uri="{BB962C8B-B14F-4D97-AF65-F5344CB8AC3E}">
        <p14:creationId xmlns:p14="http://schemas.microsoft.com/office/powerpoint/2010/main" val="350562722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10" Type="http://schemas.openxmlformats.org/officeDocument/2006/relationships/image" Target="../media/image8.png"/><Relationship Id="rId4" Type="http://schemas.openxmlformats.org/officeDocument/2006/relationships/slideLayout" Target="../slideLayouts/slideLayout8.xml"/><Relationship Id="rId9"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20.xml"/><Relationship Id="rId7" Type="http://schemas.openxmlformats.org/officeDocument/2006/relationships/oleObject" Target="../embeddings/oleObject4.bin"/><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ags" Target="../tags/tag4.xml"/><Relationship Id="rId5" Type="http://schemas.openxmlformats.org/officeDocument/2006/relationships/vmlDrawing" Target="../drawings/vmlDrawing4.vml"/><Relationship Id="rId4" Type="http://schemas.openxmlformats.org/officeDocument/2006/relationships/theme" Target="../theme/theme4.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7"/>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591" name="think-cell Slide" r:id="rId8" imgW="360" imgH="360" progId="TCLayout.ActiveDocument.1">
                  <p:embed/>
                </p:oleObj>
              </mc:Choice>
              <mc:Fallback>
                <p:oleObj name="think-cell Slide" r:id="rId8" imgW="360" imgH="360" progId="TCLayout.ActiveDocument.1">
                  <p:embed/>
                  <p:pic>
                    <p:nvPicPr>
                      <p:cNvPr id="9" name="Object 8"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18" y="1589"/>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Rectangle 2"/>
          <p:cNvSpPr>
            <a:spLocks noGrp="1" noChangeArrowheads="1"/>
          </p:cNvSpPr>
          <p:nvPr>
            <p:ph type="body" idx="1"/>
          </p:nvPr>
        </p:nvSpPr>
        <p:spPr bwMode="auto">
          <a:xfrm>
            <a:off x="228600" y="1219200"/>
            <a:ext cx="11305309" cy="46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228600" y="164186"/>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pic>
        <p:nvPicPr>
          <p:cNvPr id="1029" name="Picture 6" descr="HCL Logo"/>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l="8115" t="31725" r="8223" b="28896"/>
          <a:stretch>
            <a:fillRect/>
          </a:stretch>
        </p:blipFill>
        <p:spPr bwMode="auto">
          <a:xfrm>
            <a:off x="10591800" y="449093"/>
            <a:ext cx="1344585" cy="16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userDrawn="1"/>
        </p:nvSpPr>
        <p:spPr>
          <a:xfrm>
            <a:off x="6032425" y="6623408"/>
            <a:ext cx="125034" cy="123111"/>
          </a:xfrm>
          <a:prstGeom prst="rect">
            <a:avLst/>
          </a:prstGeom>
          <a:noFill/>
          <a:ln w="9525">
            <a:noFill/>
            <a:miter lim="800000"/>
            <a:headEnd/>
            <a:tailEnd/>
          </a:ln>
          <a:effectLst/>
        </p:spPr>
        <p:txBody>
          <a:bodyPr wrap="none" lIns="0" tIns="0" rIns="0" bIns="0" anchor="ctr">
            <a:spAutoFit/>
          </a:bodyPr>
          <a:lstStyle>
            <a:defPPr>
              <a:defRPr lang="en-US"/>
            </a:defPPr>
            <a:lvl1pPr algn="ctr">
              <a:defRPr sz="800"/>
            </a:lvl1pPr>
          </a:lstStyle>
          <a:p>
            <a:pPr>
              <a:defRPr/>
            </a:pPr>
            <a:fld id="{58120702-516E-4529-B504-5066B99D9814}" type="slidenum">
              <a:rPr lang="en-US" sz="800" smtClean="0"/>
              <a:pPr>
                <a:defRPr/>
              </a:pPr>
              <a:t>‹#›</a:t>
            </a:fld>
            <a:endParaRPr lang="en-US" sz="800" dirty="0"/>
          </a:p>
        </p:txBody>
      </p:sp>
      <p:cxnSp>
        <p:nvCxnSpPr>
          <p:cNvPr id="16" name="Straight Connector 15"/>
          <p:cNvCxnSpPr/>
          <p:nvPr userDrawn="1"/>
        </p:nvCxnSpPr>
        <p:spPr>
          <a:xfrm flipV="1">
            <a:off x="228600" y="894393"/>
            <a:ext cx="11707785" cy="20007"/>
          </a:xfrm>
          <a:prstGeom prst="line">
            <a:avLst/>
          </a:prstGeom>
          <a:ln>
            <a:solidFill>
              <a:srgbClr val="82AA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1941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p:transition/>
  <p:hf sldNum="0" hdr="0" ftr="0" dt="0"/>
  <p:txStyles>
    <p:title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8125" indent="-238125" algn="l" rtl="0" eaLnBrk="0" fontAlgn="base" hangingPunct="0">
        <a:spcBef>
          <a:spcPct val="100000"/>
        </a:spcBef>
        <a:spcAft>
          <a:spcPct val="0"/>
        </a:spcAft>
        <a:buClr>
          <a:schemeClr val="tx1"/>
        </a:buClr>
        <a:buFont typeface="Wingdings 2" pitchFamily="18" charset="2"/>
        <a:buChar char="¡"/>
        <a:defRPr sz="1400">
          <a:solidFill>
            <a:schemeClr val="tx1">
              <a:lumMod val="65000"/>
              <a:lumOff val="35000"/>
            </a:schemeClr>
          </a:solidFill>
          <a:latin typeface="Arial" charset="0"/>
          <a:ea typeface="Arial" charset="0"/>
          <a:cs typeface="Arial" charset="0"/>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 name="Picture 8"/>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b="86667"/>
          <a:stretch/>
        </p:blipFill>
        <p:spPr bwMode="auto">
          <a:xfrm>
            <a:off x="0" y="0"/>
            <a:ext cx="12192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body" idx="1"/>
          </p:nvPr>
        </p:nvSpPr>
        <p:spPr bwMode="auto">
          <a:xfrm>
            <a:off x="406404" y="1219205"/>
            <a:ext cx="11379200" cy="508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7135" tIns="58566" rIns="117135" bIns="58566"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406404" y="15881"/>
            <a:ext cx="11379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8566" tIns="58566" rIns="58566" bIns="58566" numCol="1" anchor="ctr" anchorCtr="0" compatLnSpc="1">
            <a:prstTxWarp prst="textNoShape">
              <a:avLst/>
            </a:prstTxWarp>
          </a:bodyPr>
          <a:lstStyle/>
          <a:p>
            <a:pPr lvl="0"/>
            <a:r>
              <a:rPr lang="en-US" dirty="0"/>
              <a:t>Click to edit Master title style</a:t>
            </a:r>
          </a:p>
        </p:txBody>
      </p:sp>
      <p:sp>
        <p:nvSpPr>
          <p:cNvPr id="23" name="Footer Placeholder 4"/>
          <p:cNvSpPr>
            <a:spLocks noGrp="1"/>
          </p:cNvSpPr>
          <p:nvPr>
            <p:ph type="ftr" sz="quarter" idx="3"/>
          </p:nvPr>
        </p:nvSpPr>
        <p:spPr>
          <a:xfrm>
            <a:off x="4165600" y="6578600"/>
            <a:ext cx="3860800" cy="228600"/>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lumMod val="75000"/>
                    <a:lumOff val="25000"/>
                  </a:schemeClr>
                </a:solidFill>
                <a:latin typeface="Arial" pitchFamily="34" charset="0"/>
                <a:ea typeface="+mn-ea"/>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0000">
                    <a:lumMod val="75000"/>
                    <a:lumOff val="25000"/>
                  </a:srgbClr>
                </a:solidFill>
                <a:effectLst/>
                <a:uLnTx/>
                <a:uFillTx/>
                <a:latin typeface="Arial" pitchFamily="34" charset="0"/>
                <a:ea typeface="+mn-ea"/>
                <a:cs typeface="Arial" pitchFamily="34" charset="0"/>
              </a:rPr>
              <a:t>IBM &amp; HCL</a:t>
            </a:r>
          </a:p>
        </p:txBody>
      </p:sp>
      <p:sp>
        <p:nvSpPr>
          <p:cNvPr id="24" name="Slide Number Placeholder 5"/>
          <p:cNvSpPr>
            <a:spLocks noGrp="1"/>
          </p:cNvSpPr>
          <p:nvPr>
            <p:ph type="sldNum" sz="quarter" idx="4"/>
          </p:nvPr>
        </p:nvSpPr>
        <p:spPr>
          <a:xfrm>
            <a:off x="9032875" y="6578600"/>
            <a:ext cx="2844800" cy="22860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04040"/>
                </a:solidFill>
                <a:latin typeface="Arial" charset="0"/>
                <a:cs typeface="Arial"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5335EB3-54CA-A841-A2EC-F68EC45E01D4}" type="slidenum">
              <a:rPr kumimoji="0" lang="en-AU" sz="1000" b="0" i="0" u="none" strike="noStrike" kern="1200" cap="none" spc="0" normalizeH="0" baseline="0" noProof="0" smtClean="0">
                <a:ln>
                  <a:noFill/>
                </a:ln>
                <a:solidFill>
                  <a:srgbClr val="404040"/>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1000" b="0" i="0" u="none" strike="noStrike" kern="1200" cap="none" spc="0" normalizeH="0" baseline="0" noProof="0" dirty="0">
              <a:ln>
                <a:noFill/>
              </a:ln>
              <a:solidFill>
                <a:srgbClr val="404040"/>
              </a:solidFill>
              <a:effectLst/>
              <a:uLnTx/>
              <a:uFillTx/>
              <a:latin typeface="Arial" charset="0"/>
              <a:ea typeface="+mn-ea"/>
              <a:cs typeface="Arial" charset="0"/>
            </a:endParaRPr>
          </a:p>
        </p:txBody>
      </p:sp>
      <p:pic>
        <p:nvPicPr>
          <p:cNvPr id="11" name="Picture 17"/>
          <p:cNvPicPr>
            <a:picLocks noChangeAspect="1"/>
          </p:cNvPicPr>
          <p:nvPr userDrawn="1"/>
        </p:nvPicPr>
        <p:blipFill>
          <a:blip r:embed="rId9" cstate="email">
            <a:extLst>
              <a:ext uri="{28A0092B-C50C-407E-A947-70E740481C1C}">
                <a14:useLocalDpi xmlns:a14="http://schemas.microsoft.com/office/drawing/2010/main" val="0"/>
              </a:ext>
            </a:extLst>
          </a:blip>
          <a:srcRect/>
          <a:stretch>
            <a:fillRect/>
          </a:stretch>
        </p:blipFill>
        <p:spPr bwMode="auto">
          <a:xfrm>
            <a:off x="10956181" y="116324"/>
            <a:ext cx="1044351" cy="40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userDrawn="1"/>
        </p:nvPicPr>
        <p:blipFill>
          <a:blip r:embed="rId10">
            <a:biLevel thresh="25000"/>
            <a:extLst>
              <a:ext uri="{28A0092B-C50C-407E-A947-70E740481C1C}">
                <a14:useLocalDpi xmlns:a14="http://schemas.microsoft.com/office/drawing/2010/main" val="0"/>
              </a:ext>
            </a:extLst>
          </a:blip>
          <a:stretch>
            <a:fillRect/>
          </a:stretch>
        </p:blipFill>
        <p:spPr>
          <a:xfrm>
            <a:off x="10535491" y="465746"/>
            <a:ext cx="1927332" cy="524854"/>
          </a:xfrm>
          <a:prstGeom prst="rect">
            <a:avLst/>
          </a:prstGeom>
        </p:spPr>
      </p:pic>
    </p:spTree>
    <p:extLst>
      <p:ext uri="{BB962C8B-B14F-4D97-AF65-F5344CB8AC3E}">
        <p14:creationId xmlns:p14="http://schemas.microsoft.com/office/powerpoint/2010/main" val="187959997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Lst>
  <p:transition/>
  <p:hf hdr="0" ftr="0" dt="0"/>
  <p:txStyles>
    <p:titleStyle>
      <a:lvl1pPr algn="l" rtl="0" eaLnBrk="0" fontAlgn="base" hangingPunct="0">
        <a:spcBef>
          <a:spcPct val="0"/>
        </a:spcBef>
        <a:spcAft>
          <a:spcPct val="0"/>
        </a:spcAft>
        <a:defRPr sz="2300" b="1" cap="none" baseline="0">
          <a:solidFill>
            <a:schemeClr val="bg1"/>
          </a:solidFill>
          <a:latin typeface="Arial" pitchFamily="34" charset="0"/>
          <a:ea typeface="+mj-ea"/>
          <a:cs typeface="+mj-cs"/>
        </a:defRPr>
      </a:lvl1pPr>
      <a:lvl2pPr algn="l" rtl="0" eaLnBrk="0" fontAlgn="base" hangingPunct="0">
        <a:spcBef>
          <a:spcPct val="0"/>
        </a:spcBef>
        <a:spcAft>
          <a:spcPct val="0"/>
        </a:spcAft>
        <a:defRPr sz="3099" b="1">
          <a:solidFill>
            <a:srgbClr val="00529B"/>
          </a:solidFill>
          <a:latin typeface="Novecento Book" pitchFamily="50" charset="0"/>
        </a:defRPr>
      </a:lvl2pPr>
      <a:lvl3pPr algn="l" rtl="0" eaLnBrk="0" fontAlgn="base" hangingPunct="0">
        <a:spcBef>
          <a:spcPct val="0"/>
        </a:spcBef>
        <a:spcAft>
          <a:spcPct val="0"/>
        </a:spcAft>
        <a:defRPr sz="3099" b="1">
          <a:solidFill>
            <a:srgbClr val="00529B"/>
          </a:solidFill>
          <a:latin typeface="Novecento Book" pitchFamily="50" charset="0"/>
        </a:defRPr>
      </a:lvl3pPr>
      <a:lvl4pPr algn="l" rtl="0" eaLnBrk="0" fontAlgn="base" hangingPunct="0">
        <a:spcBef>
          <a:spcPct val="0"/>
        </a:spcBef>
        <a:spcAft>
          <a:spcPct val="0"/>
        </a:spcAft>
        <a:defRPr sz="3099" b="1">
          <a:solidFill>
            <a:srgbClr val="00529B"/>
          </a:solidFill>
          <a:latin typeface="Novecento Book" pitchFamily="50" charset="0"/>
        </a:defRPr>
      </a:lvl4pPr>
      <a:lvl5pPr algn="l" rtl="0" eaLnBrk="0" fontAlgn="base" hangingPunct="0">
        <a:spcBef>
          <a:spcPct val="0"/>
        </a:spcBef>
        <a:spcAft>
          <a:spcPct val="0"/>
        </a:spcAft>
        <a:defRPr sz="3099" b="1">
          <a:solidFill>
            <a:srgbClr val="00529B"/>
          </a:solidFill>
          <a:latin typeface="Novecento Book" pitchFamily="50" charset="0"/>
        </a:defRPr>
      </a:lvl5pPr>
      <a:lvl6pPr marL="585705" algn="l" rtl="0" fontAlgn="base">
        <a:spcBef>
          <a:spcPct val="0"/>
        </a:spcBef>
        <a:spcAft>
          <a:spcPct val="0"/>
        </a:spcAft>
        <a:defRPr sz="3099" b="1">
          <a:solidFill>
            <a:schemeClr val="bg1"/>
          </a:solidFill>
          <a:latin typeface="Arial" charset="0"/>
        </a:defRPr>
      </a:lvl6pPr>
      <a:lvl7pPr marL="1171415" algn="l" rtl="0" fontAlgn="base">
        <a:spcBef>
          <a:spcPct val="0"/>
        </a:spcBef>
        <a:spcAft>
          <a:spcPct val="0"/>
        </a:spcAft>
        <a:defRPr sz="3099" b="1">
          <a:solidFill>
            <a:schemeClr val="bg1"/>
          </a:solidFill>
          <a:latin typeface="Arial" charset="0"/>
        </a:defRPr>
      </a:lvl7pPr>
      <a:lvl8pPr marL="1757119" algn="l" rtl="0" fontAlgn="base">
        <a:spcBef>
          <a:spcPct val="0"/>
        </a:spcBef>
        <a:spcAft>
          <a:spcPct val="0"/>
        </a:spcAft>
        <a:defRPr sz="3099" b="1">
          <a:solidFill>
            <a:schemeClr val="bg1"/>
          </a:solidFill>
          <a:latin typeface="Arial" charset="0"/>
        </a:defRPr>
      </a:lvl8pPr>
      <a:lvl9pPr marL="2342825" algn="l" rtl="0" fontAlgn="base">
        <a:spcBef>
          <a:spcPct val="0"/>
        </a:spcBef>
        <a:spcAft>
          <a:spcPct val="0"/>
        </a:spcAft>
        <a:defRPr sz="3099" b="1">
          <a:solidFill>
            <a:schemeClr val="bg1"/>
          </a:solidFill>
          <a:latin typeface="Arial" charset="0"/>
        </a:defRPr>
      </a:lvl9pPr>
    </p:titleStyle>
    <p:bodyStyle>
      <a:lvl1pPr marL="305056" indent="-305056" algn="l" rtl="0" eaLnBrk="0" fontAlgn="base" hangingPunct="0">
        <a:spcBef>
          <a:spcPct val="100000"/>
        </a:spcBef>
        <a:spcAft>
          <a:spcPct val="0"/>
        </a:spcAft>
        <a:buClr>
          <a:schemeClr val="tx1"/>
        </a:buClr>
        <a:buFont typeface="Wingdings 2" pitchFamily="18" charset="2"/>
        <a:buChar char="¡"/>
        <a:defRPr sz="1800">
          <a:solidFill>
            <a:schemeClr val="tx1"/>
          </a:solidFill>
          <a:latin typeface="Arial" pitchFamily="34" charset="0"/>
          <a:ea typeface="+mn-ea"/>
          <a:cs typeface="+mn-cs"/>
        </a:defRPr>
      </a:lvl1pPr>
      <a:lvl2pPr marL="585705" indent="-278618" algn="l" rtl="0" eaLnBrk="0" fontAlgn="base" hangingPunct="0">
        <a:spcBef>
          <a:spcPct val="50000"/>
        </a:spcBef>
        <a:spcAft>
          <a:spcPct val="0"/>
        </a:spcAft>
        <a:buClr>
          <a:schemeClr val="tx1"/>
        </a:buClr>
        <a:buFont typeface="Wingdings" pitchFamily="2" charset="2"/>
        <a:buChar char="§"/>
        <a:defRPr sz="1500">
          <a:solidFill>
            <a:schemeClr val="tx1"/>
          </a:solidFill>
          <a:latin typeface="Arial" pitchFamily="34" charset="0"/>
        </a:defRPr>
      </a:lvl2pPr>
      <a:lvl3pPr marL="866360" indent="-268448" algn="l" rtl="0" eaLnBrk="0" fontAlgn="base" hangingPunct="0">
        <a:spcBef>
          <a:spcPct val="50000"/>
        </a:spcBef>
        <a:spcAft>
          <a:spcPct val="0"/>
        </a:spcAft>
        <a:buClr>
          <a:schemeClr val="tx1"/>
        </a:buClr>
        <a:buFont typeface="Wingdings" pitchFamily="2" charset="2"/>
        <a:buChar char="§"/>
        <a:defRPr sz="1500">
          <a:solidFill>
            <a:schemeClr val="tx1"/>
          </a:solidFill>
          <a:latin typeface="Arial" pitchFamily="34" charset="0"/>
        </a:defRPr>
      </a:lvl3pPr>
      <a:lvl4pPr marL="1159208" indent="-280652" algn="l" rtl="0" eaLnBrk="0" fontAlgn="base" hangingPunct="0">
        <a:spcBef>
          <a:spcPct val="50000"/>
        </a:spcBef>
        <a:spcAft>
          <a:spcPct val="0"/>
        </a:spcAft>
        <a:buClr>
          <a:schemeClr val="tx1"/>
        </a:buClr>
        <a:buFont typeface="Wingdings" pitchFamily="2" charset="2"/>
        <a:buChar char="§"/>
        <a:defRPr sz="1500">
          <a:solidFill>
            <a:schemeClr val="tx1"/>
          </a:solidFill>
          <a:latin typeface="Arial" pitchFamily="34" charset="0"/>
        </a:defRPr>
      </a:lvl4pPr>
      <a:lvl5pPr marL="1452062" indent="-280652" algn="l" rtl="0" eaLnBrk="0" fontAlgn="base" hangingPunct="0">
        <a:spcBef>
          <a:spcPct val="50000"/>
        </a:spcBef>
        <a:spcAft>
          <a:spcPct val="0"/>
        </a:spcAft>
        <a:buClr>
          <a:schemeClr val="tx1"/>
        </a:buClr>
        <a:buFont typeface="Wingdings" pitchFamily="2" charset="2"/>
        <a:buChar char="§"/>
        <a:defRPr sz="1500">
          <a:solidFill>
            <a:schemeClr val="tx1"/>
          </a:solidFill>
          <a:latin typeface="Arial" pitchFamily="34" charset="0"/>
        </a:defRPr>
      </a:lvl5pPr>
      <a:lvl6pPr marL="2037770" indent="-280652" algn="l" rtl="0" fontAlgn="base">
        <a:spcBef>
          <a:spcPct val="50000"/>
        </a:spcBef>
        <a:spcAft>
          <a:spcPct val="0"/>
        </a:spcAft>
        <a:buClr>
          <a:schemeClr val="tx1"/>
        </a:buClr>
        <a:buFont typeface="Wingdings" pitchFamily="2" charset="2"/>
        <a:buChar char="§"/>
        <a:defRPr sz="1800">
          <a:solidFill>
            <a:schemeClr val="tx1"/>
          </a:solidFill>
          <a:latin typeface="+mn-lt"/>
        </a:defRPr>
      </a:lvl6pPr>
      <a:lvl7pPr marL="2623477" indent="-280652" algn="l" rtl="0" fontAlgn="base">
        <a:spcBef>
          <a:spcPct val="50000"/>
        </a:spcBef>
        <a:spcAft>
          <a:spcPct val="0"/>
        </a:spcAft>
        <a:buClr>
          <a:schemeClr val="tx1"/>
        </a:buClr>
        <a:buFont typeface="Wingdings" pitchFamily="2" charset="2"/>
        <a:buChar char="§"/>
        <a:defRPr sz="1800">
          <a:solidFill>
            <a:schemeClr val="tx1"/>
          </a:solidFill>
          <a:latin typeface="+mn-lt"/>
        </a:defRPr>
      </a:lvl7pPr>
      <a:lvl8pPr marL="3209182" indent="-280652" algn="l" rtl="0" fontAlgn="base">
        <a:spcBef>
          <a:spcPct val="50000"/>
        </a:spcBef>
        <a:spcAft>
          <a:spcPct val="0"/>
        </a:spcAft>
        <a:buClr>
          <a:schemeClr val="tx1"/>
        </a:buClr>
        <a:buFont typeface="Wingdings" pitchFamily="2" charset="2"/>
        <a:buChar char="§"/>
        <a:defRPr sz="1800">
          <a:solidFill>
            <a:schemeClr val="tx1"/>
          </a:solidFill>
          <a:latin typeface="+mn-lt"/>
        </a:defRPr>
      </a:lvl8pPr>
      <a:lvl9pPr marL="3794888" indent="-280652" algn="l" rtl="0" fontAlgn="base">
        <a:spcBef>
          <a:spcPct val="50000"/>
        </a:spcBef>
        <a:spcAft>
          <a:spcPct val="0"/>
        </a:spcAft>
        <a:buClr>
          <a:schemeClr val="tx1"/>
        </a:buClr>
        <a:buFont typeface="Wingdings" pitchFamily="2" charset="2"/>
        <a:buChar char="§"/>
        <a:defRPr sz="1800">
          <a:solidFill>
            <a:schemeClr val="tx1"/>
          </a:solidFill>
          <a:latin typeface="+mn-lt"/>
        </a:defRPr>
      </a:lvl9pPr>
    </p:bodyStyle>
    <p:otherStyle>
      <a:defPPr>
        <a:defRPr lang="en-US"/>
      </a:defPPr>
      <a:lvl1pPr marL="0" algn="l" defTabSz="1171415" rtl="0" eaLnBrk="1" latinLnBrk="0" hangingPunct="1">
        <a:defRPr sz="2300" kern="1200">
          <a:solidFill>
            <a:schemeClr val="tx1"/>
          </a:solidFill>
          <a:latin typeface="+mn-lt"/>
          <a:ea typeface="+mn-ea"/>
          <a:cs typeface="+mn-cs"/>
        </a:defRPr>
      </a:lvl1pPr>
      <a:lvl2pPr marL="585705" algn="l" defTabSz="1171415" rtl="0" eaLnBrk="1" latinLnBrk="0" hangingPunct="1">
        <a:defRPr sz="2300" kern="1200">
          <a:solidFill>
            <a:schemeClr val="tx1"/>
          </a:solidFill>
          <a:latin typeface="+mn-lt"/>
          <a:ea typeface="+mn-ea"/>
          <a:cs typeface="+mn-cs"/>
        </a:defRPr>
      </a:lvl2pPr>
      <a:lvl3pPr marL="1171415" algn="l" defTabSz="1171415" rtl="0" eaLnBrk="1" latinLnBrk="0" hangingPunct="1">
        <a:defRPr sz="2300" kern="1200">
          <a:solidFill>
            <a:schemeClr val="tx1"/>
          </a:solidFill>
          <a:latin typeface="+mn-lt"/>
          <a:ea typeface="+mn-ea"/>
          <a:cs typeface="+mn-cs"/>
        </a:defRPr>
      </a:lvl3pPr>
      <a:lvl4pPr marL="1757119" algn="l" defTabSz="1171415" rtl="0" eaLnBrk="1" latinLnBrk="0" hangingPunct="1">
        <a:defRPr sz="2300" kern="1200">
          <a:solidFill>
            <a:schemeClr val="tx1"/>
          </a:solidFill>
          <a:latin typeface="+mn-lt"/>
          <a:ea typeface="+mn-ea"/>
          <a:cs typeface="+mn-cs"/>
        </a:defRPr>
      </a:lvl4pPr>
      <a:lvl5pPr marL="2342825" algn="l" defTabSz="1171415" rtl="0" eaLnBrk="1" latinLnBrk="0" hangingPunct="1">
        <a:defRPr sz="2300" kern="1200">
          <a:solidFill>
            <a:schemeClr val="tx1"/>
          </a:solidFill>
          <a:latin typeface="+mn-lt"/>
          <a:ea typeface="+mn-ea"/>
          <a:cs typeface="+mn-cs"/>
        </a:defRPr>
      </a:lvl5pPr>
      <a:lvl6pPr marL="2928532" algn="l" defTabSz="1171415" rtl="0" eaLnBrk="1" latinLnBrk="0" hangingPunct="1">
        <a:defRPr sz="2300" kern="1200">
          <a:solidFill>
            <a:schemeClr val="tx1"/>
          </a:solidFill>
          <a:latin typeface="+mn-lt"/>
          <a:ea typeface="+mn-ea"/>
          <a:cs typeface="+mn-cs"/>
        </a:defRPr>
      </a:lvl6pPr>
      <a:lvl7pPr marL="3514236" algn="l" defTabSz="1171415" rtl="0" eaLnBrk="1" latinLnBrk="0" hangingPunct="1">
        <a:defRPr sz="2300" kern="1200">
          <a:solidFill>
            <a:schemeClr val="tx1"/>
          </a:solidFill>
          <a:latin typeface="+mn-lt"/>
          <a:ea typeface="+mn-ea"/>
          <a:cs typeface="+mn-cs"/>
        </a:defRPr>
      </a:lvl7pPr>
      <a:lvl8pPr marL="4099944" algn="l" defTabSz="1171415" rtl="0" eaLnBrk="1" latinLnBrk="0" hangingPunct="1">
        <a:defRPr sz="2300" kern="1200">
          <a:solidFill>
            <a:schemeClr val="tx1"/>
          </a:solidFill>
          <a:latin typeface="+mn-lt"/>
          <a:ea typeface="+mn-ea"/>
          <a:cs typeface="+mn-cs"/>
        </a:defRPr>
      </a:lvl8pPr>
      <a:lvl9pPr marL="4685652" algn="l" defTabSz="1171415" rtl="0" eaLnBrk="1" latinLnBrk="0" hangingPunct="1">
        <a:defRPr sz="2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0" y="1219201"/>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406400" y="15875"/>
            <a:ext cx="11379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cxnSp>
        <p:nvCxnSpPr>
          <p:cNvPr id="8" name="Straight Connector 7"/>
          <p:cNvCxnSpPr/>
          <p:nvPr userDrawn="1"/>
        </p:nvCxnSpPr>
        <p:spPr bwMode="auto">
          <a:xfrm>
            <a:off x="626533" y="6577013"/>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65618" y="6569077"/>
            <a:ext cx="438149" cy="225767"/>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fontAlgn="base">
              <a:spcBef>
                <a:spcPct val="0"/>
              </a:spcBef>
              <a:spcAft>
                <a:spcPct val="0"/>
              </a:spcAft>
              <a:defRPr/>
            </a:pPr>
            <a:fld id="{533B120D-C22C-43C1-97A5-1D247EFB43E2}" type="slidenum">
              <a:rPr lang="en-US" sz="867" smtClean="0">
                <a:solidFill>
                  <a:srgbClr val="000000"/>
                </a:solidFill>
              </a:rPr>
              <a:pPr fontAlgn="base">
                <a:spcBef>
                  <a:spcPct val="0"/>
                </a:spcBef>
                <a:spcAft>
                  <a:spcPct val="0"/>
                </a:spcAft>
                <a:defRPr/>
              </a:pPr>
              <a:t>‹#›</a:t>
            </a:fld>
            <a:endParaRPr lang="en-US" sz="867" dirty="0">
              <a:solidFill>
                <a:srgbClr val="000000"/>
              </a:solidFill>
            </a:endParaRPr>
          </a:p>
        </p:txBody>
      </p:sp>
      <p:sp>
        <p:nvSpPr>
          <p:cNvPr id="14" name="Rectangle 13"/>
          <p:cNvSpPr>
            <a:spLocks/>
          </p:cNvSpPr>
          <p:nvPr userDrawn="1"/>
        </p:nvSpPr>
        <p:spPr>
          <a:xfrm>
            <a:off x="8457957" y="6560418"/>
            <a:ext cx="3319177" cy="225767"/>
          </a:xfrm>
          <a:prstGeom prst="rect">
            <a:avLst/>
          </a:prstGeom>
          <a:noFill/>
          <a:ln>
            <a:noFill/>
          </a:ln>
        </p:spPr>
        <p:txBody>
          <a:bodyPr wrap="none" rIns="0">
            <a:spAutoFit/>
          </a:bodyPr>
          <a:lstStyle/>
          <a:p>
            <a:pPr algn="r" fontAlgn="base">
              <a:spcBef>
                <a:spcPct val="0"/>
              </a:spcBef>
              <a:spcAft>
                <a:spcPct val="0"/>
              </a:spcAft>
            </a:pPr>
            <a:r>
              <a:rPr lang="en-US" sz="867" dirty="0">
                <a:solidFill>
                  <a:srgbClr val="000000"/>
                </a:solidFill>
                <a:ea typeface="Verdana" pitchFamily="34" charset="0"/>
                <a:cs typeface="Verdana" pitchFamily="34" charset="0"/>
              </a:rPr>
              <a:t>Copyright © 2016 HCL Technologies Limited  |  www.hcltech.com</a:t>
            </a:r>
          </a:p>
        </p:txBody>
      </p:sp>
      <p:grpSp>
        <p:nvGrpSpPr>
          <p:cNvPr id="15" name="Group 5"/>
          <p:cNvGrpSpPr>
            <a:grpSpLocks noChangeAspect="1"/>
          </p:cNvGrpSpPr>
          <p:nvPr userDrawn="1"/>
        </p:nvGrpSpPr>
        <p:grpSpPr bwMode="auto">
          <a:xfrm>
            <a:off x="10756901" y="6413764"/>
            <a:ext cx="1020233" cy="173473"/>
            <a:chOff x="5094" y="3939"/>
            <a:chExt cx="1488" cy="255"/>
          </a:xfrm>
        </p:grpSpPr>
        <p:sp>
          <p:nvSpPr>
            <p:cNvPr id="16"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17"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18"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19"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grpSp>
      <p:sp>
        <p:nvSpPr>
          <p:cNvPr id="13" name="Freeform 8"/>
          <p:cNvSpPr>
            <a:spLocks noChangeAspect="1"/>
          </p:cNvSpPr>
          <p:nvPr userDrawn="1"/>
        </p:nvSpPr>
        <p:spPr bwMode="auto">
          <a:xfrm>
            <a:off x="0" y="795068"/>
            <a:ext cx="12192000" cy="263525"/>
          </a:xfrm>
          <a:custGeom>
            <a:avLst/>
            <a:gdLst>
              <a:gd name="T0" fmla="*/ 2147483647 w 6803"/>
              <a:gd name="T1" fmla="*/ 0 h 196"/>
              <a:gd name="T2" fmla="*/ 0 w 6803"/>
              <a:gd name="T3" fmla="*/ 0 h 196"/>
              <a:gd name="T4" fmla="*/ 0 w 6803"/>
              <a:gd name="T5" fmla="*/ 2147483647 h 196"/>
              <a:gd name="T6" fmla="*/ 2147483647 w 6803"/>
              <a:gd name="T7" fmla="*/ 2147483647 h 196"/>
              <a:gd name="T8" fmla="*/ 2147483647 w 6803"/>
              <a:gd name="T9" fmla="*/ 2147483647 h 196"/>
              <a:gd name="T10" fmla="*/ 2147483647 w 6803"/>
              <a:gd name="T11" fmla="*/ 2147483647 h 196"/>
              <a:gd name="T12" fmla="*/ 2147483647 w 6803"/>
              <a:gd name="T13" fmla="*/ 0 h 1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03" h="196">
                <a:moveTo>
                  <a:pt x="6803" y="0"/>
                </a:moveTo>
                <a:lnTo>
                  <a:pt x="0" y="0"/>
                </a:lnTo>
                <a:lnTo>
                  <a:pt x="0" y="99"/>
                </a:lnTo>
                <a:lnTo>
                  <a:pt x="2187" y="99"/>
                </a:lnTo>
                <a:lnTo>
                  <a:pt x="2282" y="196"/>
                </a:lnTo>
                <a:lnTo>
                  <a:pt x="6803" y="196"/>
                </a:lnTo>
                <a:lnTo>
                  <a:pt x="6803"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Tree>
    <p:extLst>
      <p:ext uri="{BB962C8B-B14F-4D97-AF65-F5344CB8AC3E}">
        <p14:creationId xmlns:p14="http://schemas.microsoft.com/office/powerpoint/2010/main" val="133736185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Lst>
  <p:transition/>
  <p:hf hdr="0" ftr="0" dt="0"/>
  <p:txStyles>
    <p:titleStyle>
      <a:lvl1pPr algn="l" rtl="0" eaLnBrk="0" fontAlgn="base" hangingPunct="0">
        <a:spcBef>
          <a:spcPct val="0"/>
        </a:spcBef>
        <a:spcAft>
          <a:spcPct val="0"/>
        </a:spcAft>
        <a:defRPr sz="2400" b="1" cap="none" baseline="0">
          <a:solidFill>
            <a:srgbClr val="00529B"/>
          </a:solidFill>
          <a:latin typeface="+mj-lt"/>
          <a:ea typeface="+mj-ea"/>
          <a:cs typeface="+mj-cs"/>
        </a:defRPr>
      </a:lvl1pPr>
      <a:lvl2pPr algn="l" rtl="0" eaLnBrk="0" fontAlgn="base" hangingPunct="0">
        <a:spcBef>
          <a:spcPct val="0"/>
        </a:spcBef>
        <a:spcAft>
          <a:spcPct val="0"/>
        </a:spcAft>
        <a:defRPr sz="3200" b="1">
          <a:solidFill>
            <a:srgbClr val="00529B"/>
          </a:solidFill>
          <a:latin typeface="Novecento Book" pitchFamily="50" charset="0"/>
        </a:defRPr>
      </a:lvl2pPr>
      <a:lvl3pPr algn="l" rtl="0" eaLnBrk="0" fontAlgn="base" hangingPunct="0">
        <a:spcBef>
          <a:spcPct val="0"/>
        </a:spcBef>
        <a:spcAft>
          <a:spcPct val="0"/>
        </a:spcAft>
        <a:defRPr sz="3200" b="1">
          <a:solidFill>
            <a:srgbClr val="00529B"/>
          </a:solidFill>
          <a:latin typeface="Novecento Book" pitchFamily="50" charset="0"/>
        </a:defRPr>
      </a:lvl3pPr>
      <a:lvl4pPr algn="l" rtl="0" eaLnBrk="0" fontAlgn="base" hangingPunct="0">
        <a:spcBef>
          <a:spcPct val="0"/>
        </a:spcBef>
        <a:spcAft>
          <a:spcPct val="0"/>
        </a:spcAft>
        <a:defRPr sz="3200" b="1">
          <a:solidFill>
            <a:srgbClr val="00529B"/>
          </a:solidFill>
          <a:latin typeface="Novecento Book" pitchFamily="50" charset="0"/>
        </a:defRPr>
      </a:lvl4pPr>
      <a:lvl5pPr algn="l" rtl="0" eaLnBrk="0" fontAlgn="base" hangingPunct="0">
        <a:spcBef>
          <a:spcPct val="0"/>
        </a:spcBef>
        <a:spcAft>
          <a:spcPct val="0"/>
        </a:spcAft>
        <a:defRPr sz="3200" b="1">
          <a:solidFill>
            <a:srgbClr val="00529B"/>
          </a:solidFill>
          <a:latin typeface="Novecento Book" pitchFamily="50" charset="0"/>
        </a:defRPr>
      </a:lvl5pPr>
      <a:lvl6pPr marL="609585" algn="l" rtl="0" fontAlgn="base">
        <a:spcBef>
          <a:spcPct val="0"/>
        </a:spcBef>
        <a:spcAft>
          <a:spcPct val="0"/>
        </a:spcAft>
        <a:defRPr sz="3200" b="1">
          <a:solidFill>
            <a:schemeClr val="bg1"/>
          </a:solidFill>
          <a:latin typeface="Arial" charset="0"/>
        </a:defRPr>
      </a:lvl6pPr>
      <a:lvl7pPr marL="1219170" algn="l" rtl="0" fontAlgn="base">
        <a:spcBef>
          <a:spcPct val="0"/>
        </a:spcBef>
        <a:spcAft>
          <a:spcPct val="0"/>
        </a:spcAft>
        <a:defRPr sz="3200" b="1">
          <a:solidFill>
            <a:schemeClr val="bg1"/>
          </a:solidFill>
          <a:latin typeface="Arial" charset="0"/>
        </a:defRPr>
      </a:lvl7pPr>
      <a:lvl8pPr marL="1828754" algn="l" rtl="0" fontAlgn="base">
        <a:spcBef>
          <a:spcPct val="0"/>
        </a:spcBef>
        <a:spcAft>
          <a:spcPct val="0"/>
        </a:spcAft>
        <a:defRPr sz="3200" b="1">
          <a:solidFill>
            <a:schemeClr val="bg1"/>
          </a:solidFill>
          <a:latin typeface="Arial" charset="0"/>
        </a:defRPr>
      </a:lvl8pPr>
      <a:lvl9pPr marL="2438339" algn="l" rtl="0" fontAlgn="base">
        <a:spcBef>
          <a:spcPct val="0"/>
        </a:spcBef>
        <a:spcAft>
          <a:spcPct val="0"/>
        </a:spcAft>
        <a:defRPr sz="3200" b="1">
          <a:solidFill>
            <a:schemeClr val="bg1"/>
          </a:solidFill>
          <a:latin typeface="Arial" charset="0"/>
        </a:defRPr>
      </a:lvl9pPr>
    </p:titleStyle>
    <p:bodyStyle>
      <a:lvl1pPr marL="317492" indent="-317492" algn="l" rtl="0" eaLnBrk="0" fontAlgn="base" hangingPunct="0">
        <a:spcBef>
          <a:spcPct val="100000"/>
        </a:spcBef>
        <a:spcAft>
          <a:spcPct val="0"/>
        </a:spcAft>
        <a:buClr>
          <a:schemeClr val="tx1"/>
        </a:buClr>
        <a:buFont typeface="Wingdings 2" pitchFamily="18" charset="2"/>
        <a:buChar char="¡"/>
        <a:defRPr sz="1867">
          <a:solidFill>
            <a:schemeClr val="tx1"/>
          </a:solidFill>
          <a:latin typeface="+mn-lt"/>
          <a:ea typeface="+mn-ea"/>
          <a:cs typeface="+mn-cs"/>
        </a:defRPr>
      </a:lvl1pPr>
      <a:lvl2pPr marL="609585" indent="-289977" algn="l" rtl="0" eaLnBrk="0" fontAlgn="base" hangingPunct="0">
        <a:spcBef>
          <a:spcPct val="50000"/>
        </a:spcBef>
        <a:spcAft>
          <a:spcPct val="0"/>
        </a:spcAft>
        <a:buClr>
          <a:schemeClr val="tx1"/>
        </a:buClr>
        <a:buFont typeface="Wingdings" pitchFamily="2" charset="2"/>
        <a:buChar char="§"/>
        <a:defRPr sz="1600">
          <a:solidFill>
            <a:schemeClr val="tx1"/>
          </a:solidFill>
          <a:latin typeface="+mn-lt"/>
        </a:defRPr>
      </a:lvl2pPr>
      <a:lvl3pPr marL="901677" indent="-279393" algn="l" rtl="0" eaLnBrk="0" fontAlgn="base" hangingPunct="0">
        <a:spcBef>
          <a:spcPct val="50000"/>
        </a:spcBef>
        <a:spcAft>
          <a:spcPct val="0"/>
        </a:spcAft>
        <a:buClr>
          <a:schemeClr val="tx1"/>
        </a:buClr>
        <a:buFont typeface="Wingdings" pitchFamily="2" charset="2"/>
        <a:buChar char="§"/>
        <a:defRPr sz="1600">
          <a:solidFill>
            <a:schemeClr val="tx1"/>
          </a:solidFill>
          <a:latin typeface="+mn-lt"/>
        </a:defRPr>
      </a:lvl3pPr>
      <a:lvl4pPr marL="1206470" indent="-292093" algn="l" rtl="0" eaLnBrk="0" fontAlgn="base" hangingPunct="0">
        <a:spcBef>
          <a:spcPct val="50000"/>
        </a:spcBef>
        <a:spcAft>
          <a:spcPct val="0"/>
        </a:spcAft>
        <a:buClr>
          <a:schemeClr val="tx1"/>
        </a:buClr>
        <a:buFont typeface="Wingdings" pitchFamily="2" charset="2"/>
        <a:buChar char="§"/>
        <a:defRPr sz="1600">
          <a:solidFill>
            <a:schemeClr val="tx1"/>
          </a:solidFill>
          <a:latin typeface="+mn-lt"/>
        </a:defRPr>
      </a:lvl4pPr>
      <a:lvl5pPr marL="1511262" indent="-292093" algn="l" rtl="0" eaLnBrk="0" fontAlgn="base" hangingPunct="0">
        <a:spcBef>
          <a:spcPct val="50000"/>
        </a:spcBef>
        <a:spcAft>
          <a:spcPct val="0"/>
        </a:spcAft>
        <a:buClr>
          <a:schemeClr val="tx1"/>
        </a:buClr>
        <a:buFont typeface="Wingdings" pitchFamily="2" charset="2"/>
        <a:buChar char="§"/>
        <a:defRPr sz="1600">
          <a:solidFill>
            <a:schemeClr val="tx1"/>
          </a:solidFill>
          <a:latin typeface="+mn-lt"/>
        </a:defRPr>
      </a:lvl5pPr>
      <a:lvl6pPr marL="2120847" indent="-292093" algn="l" rtl="0" fontAlgn="base">
        <a:spcBef>
          <a:spcPct val="50000"/>
        </a:spcBef>
        <a:spcAft>
          <a:spcPct val="0"/>
        </a:spcAft>
        <a:buClr>
          <a:schemeClr val="tx1"/>
        </a:buClr>
        <a:buFont typeface="Wingdings" pitchFamily="2" charset="2"/>
        <a:buChar char="§"/>
        <a:defRPr sz="1867">
          <a:solidFill>
            <a:schemeClr val="tx1"/>
          </a:solidFill>
          <a:latin typeface="+mn-lt"/>
        </a:defRPr>
      </a:lvl6pPr>
      <a:lvl7pPr marL="2730432" indent="-292093" algn="l" rtl="0" fontAlgn="base">
        <a:spcBef>
          <a:spcPct val="50000"/>
        </a:spcBef>
        <a:spcAft>
          <a:spcPct val="0"/>
        </a:spcAft>
        <a:buClr>
          <a:schemeClr val="tx1"/>
        </a:buClr>
        <a:buFont typeface="Wingdings" pitchFamily="2" charset="2"/>
        <a:buChar char="§"/>
        <a:defRPr sz="1867">
          <a:solidFill>
            <a:schemeClr val="tx1"/>
          </a:solidFill>
          <a:latin typeface="+mn-lt"/>
        </a:defRPr>
      </a:lvl7pPr>
      <a:lvl8pPr marL="3340016" indent="-292093" algn="l" rtl="0" fontAlgn="base">
        <a:spcBef>
          <a:spcPct val="50000"/>
        </a:spcBef>
        <a:spcAft>
          <a:spcPct val="0"/>
        </a:spcAft>
        <a:buClr>
          <a:schemeClr val="tx1"/>
        </a:buClr>
        <a:buFont typeface="Wingdings" pitchFamily="2" charset="2"/>
        <a:buChar char="§"/>
        <a:defRPr sz="1867">
          <a:solidFill>
            <a:schemeClr val="tx1"/>
          </a:solidFill>
          <a:latin typeface="+mn-lt"/>
        </a:defRPr>
      </a:lvl8pPr>
      <a:lvl9pPr marL="3949601" indent="-292093" algn="l" rtl="0" fontAlgn="base">
        <a:spcBef>
          <a:spcPct val="50000"/>
        </a:spcBef>
        <a:spcAft>
          <a:spcPct val="0"/>
        </a:spcAft>
        <a:buClr>
          <a:schemeClr val="tx1"/>
        </a:buClr>
        <a:buFont typeface="Wingdings" pitchFamily="2" charset="2"/>
        <a:buChar char="§"/>
        <a:defRPr sz="1867">
          <a:solidFill>
            <a:schemeClr val="tx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6"/>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5486" name="think-cell Slide" r:id="rId7" imgW="360" imgH="360" progId="TCLayout.ActiveDocument.1">
                  <p:embed/>
                </p:oleObj>
              </mc:Choice>
              <mc:Fallback>
                <p:oleObj name="think-cell Slide" r:id="rId7" imgW="360" imgH="360" progId="TCLayout.ActiveDocument.1">
                  <p:embed/>
                  <p:pic>
                    <p:nvPicPr>
                      <p:cNvPr id="9" name="Object 8"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8" y="1589"/>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Rectangle 2"/>
          <p:cNvSpPr>
            <a:spLocks noGrp="1" noChangeArrowheads="1"/>
          </p:cNvSpPr>
          <p:nvPr>
            <p:ph type="body" idx="1"/>
          </p:nvPr>
        </p:nvSpPr>
        <p:spPr bwMode="auto">
          <a:xfrm>
            <a:off x="228600" y="1219200"/>
            <a:ext cx="11305309" cy="46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228600" y="164186"/>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pic>
        <p:nvPicPr>
          <p:cNvPr id="1029" name="Picture 6" descr="HCL Logo"/>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l="8115" t="31725" r="8223" b="28896"/>
          <a:stretch>
            <a:fillRect/>
          </a:stretch>
        </p:blipFill>
        <p:spPr bwMode="auto">
          <a:xfrm>
            <a:off x="10591800" y="449093"/>
            <a:ext cx="1344585" cy="16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userDrawn="1"/>
        </p:nvSpPr>
        <p:spPr>
          <a:xfrm>
            <a:off x="6032425" y="6623408"/>
            <a:ext cx="125034" cy="123111"/>
          </a:xfrm>
          <a:prstGeom prst="rect">
            <a:avLst/>
          </a:prstGeom>
          <a:noFill/>
          <a:ln w="9525">
            <a:noFill/>
            <a:miter lim="800000"/>
            <a:headEnd/>
            <a:tailEnd/>
          </a:ln>
          <a:effectLst/>
        </p:spPr>
        <p:txBody>
          <a:bodyPr wrap="none" lIns="0" tIns="0" rIns="0" bIns="0" anchor="ctr">
            <a:spAutoFit/>
          </a:bodyPr>
          <a:lstStyle>
            <a:defPPr>
              <a:defRPr lang="en-US"/>
            </a:defPPr>
            <a:lvl1pPr algn="ctr">
              <a:defRPr sz="800"/>
            </a:lvl1pPr>
          </a:lstStyle>
          <a:p>
            <a:pPr>
              <a:defRPr/>
            </a:pPr>
            <a:fld id="{58120702-516E-4529-B504-5066B99D9814}" type="slidenum">
              <a:rPr lang="en-US" sz="800" smtClean="0"/>
              <a:pPr>
                <a:defRPr/>
              </a:pPr>
              <a:t>‹#›</a:t>
            </a:fld>
            <a:endParaRPr lang="en-US" sz="800" dirty="0"/>
          </a:p>
        </p:txBody>
      </p:sp>
      <p:cxnSp>
        <p:nvCxnSpPr>
          <p:cNvPr id="16" name="Straight Connector 15"/>
          <p:cNvCxnSpPr/>
          <p:nvPr userDrawn="1"/>
        </p:nvCxnSpPr>
        <p:spPr>
          <a:xfrm flipV="1">
            <a:off x="228600" y="894393"/>
            <a:ext cx="11707785" cy="20007"/>
          </a:xfrm>
          <a:prstGeom prst="line">
            <a:avLst/>
          </a:prstGeom>
          <a:ln>
            <a:solidFill>
              <a:srgbClr val="82AA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86122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transition/>
  <p:hf sldNum="0" hdr="0" ftr="0" dt="0"/>
  <p:txStyles>
    <p:title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8125" indent="-238125" algn="l" rtl="0" eaLnBrk="0" fontAlgn="base" hangingPunct="0">
        <a:spcBef>
          <a:spcPct val="100000"/>
        </a:spcBef>
        <a:spcAft>
          <a:spcPct val="0"/>
        </a:spcAft>
        <a:buClr>
          <a:schemeClr val="tx1"/>
        </a:buClr>
        <a:buFont typeface="Wingdings 2" pitchFamily="18" charset="2"/>
        <a:buChar char="¡"/>
        <a:defRPr sz="1400">
          <a:solidFill>
            <a:schemeClr val="tx1">
              <a:lumMod val="65000"/>
              <a:lumOff val="35000"/>
            </a:schemeClr>
          </a:solidFill>
          <a:latin typeface="Arial" charset="0"/>
          <a:ea typeface="Arial" charset="0"/>
          <a:cs typeface="Arial" charset="0"/>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400" dirty="0" smtClean="0"/>
              <a:t>Git - Introduction</a:t>
            </a:r>
            <a:endParaRPr lang="en-US" sz="2400" dirty="0"/>
          </a:p>
        </p:txBody>
      </p:sp>
      <p:sp>
        <p:nvSpPr>
          <p:cNvPr id="3" name="Subtitle 2"/>
          <p:cNvSpPr>
            <a:spLocks noGrp="1"/>
          </p:cNvSpPr>
          <p:nvPr>
            <p:ph type="subTitle" sz="quarter" idx="1"/>
          </p:nvPr>
        </p:nvSpPr>
        <p:spPr/>
        <p:txBody>
          <a:bodyPr/>
          <a:lstStyle/>
          <a:p>
            <a:r>
              <a:rPr lang="en-US" sz="1600" b="1" dirty="0" smtClean="0"/>
              <a:t>14-Sep-2018</a:t>
            </a:r>
            <a:endParaRPr lang="en-US" sz="1600" b="1" dirty="0"/>
          </a:p>
        </p:txBody>
      </p:sp>
    </p:spTree>
    <p:extLst>
      <p:ext uri="{BB962C8B-B14F-4D97-AF65-F5344CB8AC3E}">
        <p14:creationId xmlns:p14="http://schemas.microsoft.com/office/powerpoint/2010/main" val="127387038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WORKFLOW</a:t>
            </a:r>
          </a:p>
        </p:txBody>
      </p:sp>
      <p:pic>
        <p:nvPicPr>
          <p:cNvPr id="4" name="Content Placeholder 3"/>
          <p:cNvPicPr>
            <a:picLocks noGrp="1" noChangeAspect="1"/>
          </p:cNvPicPr>
          <p:nvPr>
            <p:ph idx="1"/>
          </p:nvPr>
        </p:nvPicPr>
        <p:blipFill>
          <a:blip r:embed="rId2"/>
          <a:stretch>
            <a:fillRect/>
          </a:stretch>
        </p:blipFill>
        <p:spPr>
          <a:xfrm>
            <a:off x="406399" y="1134131"/>
            <a:ext cx="11284857" cy="2471217"/>
          </a:xfrm>
          <a:prstGeom prst="rect">
            <a:avLst/>
          </a:prstGeom>
        </p:spPr>
      </p:pic>
      <p:pic>
        <p:nvPicPr>
          <p:cNvPr id="5" name="Picture 4"/>
          <p:cNvPicPr>
            <a:picLocks noChangeAspect="1"/>
          </p:cNvPicPr>
          <p:nvPr/>
        </p:nvPicPr>
        <p:blipFill>
          <a:blip r:embed="rId3"/>
          <a:stretch>
            <a:fillRect/>
          </a:stretch>
        </p:blipFill>
        <p:spPr>
          <a:xfrm>
            <a:off x="406400" y="3461657"/>
            <a:ext cx="10177326" cy="3082834"/>
          </a:xfrm>
          <a:prstGeom prst="rect">
            <a:avLst/>
          </a:prstGeom>
        </p:spPr>
      </p:pic>
      <p:sp>
        <p:nvSpPr>
          <p:cNvPr id="6" name="Rectangle 5"/>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681862586"/>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WORKFLOW</a:t>
            </a:r>
          </a:p>
        </p:txBody>
      </p:sp>
      <p:sp>
        <p:nvSpPr>
          <p:cNvPr id="3" name="Content Placeholder 2"/>
          <p:cNvSpPr>
            <a:spLocks noGrp="1"/>
          </p:cNvSpPr>
          <p:nvPr>
            <p:ph idx="1"/>
          </p:nvPr>
        </p:nvSpPr>
        <p:spPr/>
        <p:txBody>
          <a:bodyPr/>
          <a:lstStyle/>
          <a:p>
            <a:r>
              <a:rPr lang="en-US" dirty="0"/>
              <a:t> Now we run git init, which will create a Git repository with a HEAD reference which points to an unborn branch (master doesn’t exist yet).</a:t>
            </a:r>
          </a:p>
          <a:p>
            <a:endParaRPr lang="en-IN" dirty="0"/>
          </a:p>
        </p:txBody>
      </p:sp>
      <p:pic>
        <p:nvPicPr>
          <p:cNvPr id="4" name="Picture 3"/>
          <p:cNvPicPr>
            <a:picLocks noChangeAspect="1"/>
          </p:cNvPicPr>
          <p:nvPr/>
        </p:nvPicPr>
        <p:blipFill>
          <a:blip r:embed="rId2"/>
          <a:stretch>
            <a:fillRect/>
          </a:stretch>
        </p:blipFill>
        <p:spPr>
          <a:xfrm>
            <a:off x="313645" y="2011681"/>
            <a:ext cx="6600825" cy="3600313"/>
          </a:xfrm>
          <a:prstGeom prst="rect">
            <a:avLst/>
          </a:prstGeom>
        </p:spPr>
      </p:pic>
      <p:sp>
        <p:nvSpPr>
          <p:cNvPr id="5" name="Rectangle 4"/>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30383480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WORKFLOW</a:t>
            </a:r>
          </a:p>
        </p:txBody>
      </p:sp>
      <p:sp>
        <p:nvSpPr>
          <p:cNvPr id="3" name="Content Placeholder 2"/>
          <p:cNvSpPr>
            <a:spLocks noGrp="1"/>
          </p:cNvSpPr>
          <p:nvPr>
            <p:ph idx="1"/>
          </p:nvPr>
        </p:nvSpPr>
        <p:spPr/>
        <p:txBody>
          <a:bodyPr/>
          <a:lstStyle/>
          <a:p>
            <a:r>
              <a:rPr lang="en-US" dirty="0"/>
              <a:t>Now we want to commit this file, so we use git add to take content in the Working Directory and copy it to the Index.</a:t>
            </a:r>
          </a:p>
          <a:p>
            <a:endParaRPr lang="en-IN" dirty="0"/>
          </a:p>
        </p:txBody>
      </p:sp>
      <p:pic>
        <p:nvPicPr>
          <p:cNvPr id="4" name="Picture 3"/>
          <p:cNvPicPr>
            <a:picLocks noChangeAspect="1"/>
          </p:cNvPicPr>
          <p:nvPr/>
        </p:nvPicPr>
        <p:blipFill>
          <a:blip r:embed="rId2"/>
          <a:stretch>
            <a:fillRect/>
          </a:stretch>
        </p:blipFill>
        <p:spPr>
          <a:xfrm>
            <a:off x="406400" y="2129294"/>
            <a:ext cx="6629400" cy="4069896"/>
          </a:xfrm>
          <a:prstGeom prst="rect">
            <a:avLst/>
          </a:prstGeom>
        </p:spPr>
      </p:pic>
      <p:sp>
        <p:nvSpPr>
          <p:cNvPr id="5" name="Rectangle 4"/>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334931152"/>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WORKFLOW</a:t>
            </a:r>
          </a:p>
        </p:txBody>
      </p:sp>
      <p:sp>
        <p:nvSpPr>
          <p:cNvPr id="3" name="Content Placeholder 2"/>
          <p:cNvSpPr>
            <a:spLocks noGrp="1"/>
          </p:cNvSpPr>
          <p:nvPr>
            <p:ph idx="1"/>
          </p:nvPr>
        </p:nvSpPr>
        <p:spPr/>
        <p:txBody>
          <a:bodyPr/>
          <a:lstStyle/>
          <a:p>
            <a:pPr marL="0" indent="0">
              <a:buNone/>
            </a:pPr>
            <a:r>
              <a:rPr lang="en-US" dirty="0"/>
              <a:t>Then we run git commit, which takes the contents of the Index and saves it as a permanent snapshot, creates a commit object which points to that snapshot, and updates master to point to that commit.</a:t>
            </a:r>
          </a:p>
          <a:p>
            <a:endParaRPr lang="en-IN" dirty="0"/>
          </a:p>
        </p:txBody>
      </p:sp>
      <p:pic>
        <p:nvPicPr>
          <p:cNvPr id="4" name="Picture 3"/>
          <p:cNvPicPr>
            <a:picLocks noChangeAspect="1"/>
          </p:cNvPicPr>
          <p:nvPr/>
        </p:nvPicPr>
        <p:blipFill>
          <a:blip r:embed="rId2"/>
          <a:stretch>
            <a:fillRect/>
          </a:stretch>
        </p:blipFill>
        <p:spPr>
          <a:xfrm>
            <a:off x="525643" y="2181409"/>
            <a:ext cx="7038975" cy="4017781"/>
          </a:xfrm>
          <a:prstGeom prst="rect">
            <a:avLst/>
          </a:prstGeom>
        </p:spPr>
      </p:pic>
      <p:sp>
        <p:nvSpPr>
          <p:cNvPr id="5" name="Rectangle 4"/>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57964357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Git Workflow</a:t>
            </a:r>
            <a:endParaRPr lang="en-IN" dirty="0"/>
          </a:p>
        </p:txBody>
      </p:sp>
      <p:pic>
        <p:nvPicPr>
          <p:cNvPr id="4" name="Content Placeholder 3"/>
          <p:cNvPicPr>
            <a:picLocks noGrp="1" noChangeAspect="1"/>
          </p:cNvPicPr>
          <p:nvPr>
            <p:ph idx="1"/>
          </p:nvPr>
        </p:nvPicPr>
        <p:blipFill>
          <a:blip r:embed="rId2"/>
          <a:stretch>
            <a:fillRect/>
          </a:stretch>
        </p:blipFill>
        <p:spPr>
          <a:xfrm>
            <a:off x="248195" y="1099525"/>
            <a:ext cx="5613473" cy="2876870"/>
          </a:xfrm>
          <a:prstGeom prst="rect">
            <a:avLst/>
          </a:prstGeom>
        </p:spPr>
      </p:pic>
      <p:pic>
        <p:nvPicPr>
          <p:cNvPr id="5" name="Picture 4"/>
          <p:cNvPicPr>
            <a:picLocks noChangeAspect="1"/>
          </p:cNvPicPr>
          <p:nvPr/>
        </p:nvPicPr>
        <p:blipFill>
          <a:blip r:embed="rId3"/>
          <a:stretch>
            <a:fillRect/>
          </a:stretch>
        </p:blipFill>
        <p:spPr>
          <a:xfrm>
            <a:off x="5966170" y="1071289"/>
            <a:ext cx="5981700" cy="3343957"/>
          </a:xfrm>
          <a:prstGeom prst="rect">
            <a:avLst/>
          </a:prstGeom>
        </p:spPr>
      </p:pic>
      <p:pic>
        <p:nvPicPr>
          <p:cNvPr id="6" name="Picture 5"/>
          <p:cNvPicPr>
            <a:picLocks noChangeAspect="1"/>
          </p:cNvPicPr>
          <p:nvPr/>
        </p:nvPicPr>
        <p:blipFill>
          <a:blip r:embed="rId4"/>
          <a:stretch>
            <a:fillRect/>
          </a:stretch>
        </p:blipFill>
        <p:spPr>
          <a:xfrm>
            <a:off x="248195" y="3976395"/>
            <a:ext cx="5847805" cy="2405675"/>
          </a:xfrm>
          <a:prstGeom prst="rect">
            <a:avLst/>
          </a:prstGeom>
        </p:spPr>
      </p:pic>
      <p:sp>
        <p:nvSpPr>
          <p:cNvPr id="7" name="Rectangle 6"/>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44368563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Git Workflow</a:t>
            </a:r>
            <a:endParaRPr lang="en-IN" dirty="0"/>
          </a:p>
        </p:txBody>
      </p:sp>
      <p:sp>
        <p:nvSpPr>
          <p:cNvPr id="3" name="Content Placeholder 2"/>
          <p:cNvSpPr>
            <a:spLocks noGrp="1"/>
          </p:cNvSpPr>
          <p:nvPr>
            <p:ph idx="1"/>
          </p:nvPr>
        </p:nvSpPr>
        <p:spPr/>
        <p:txBody>
          <a:bodyPr/>
          <a:lstStyle/>
          <a:p>
            <a:r>
              <a:rPr lang="en-US" dirty="0"/>
              <a:t>For the purposes of these examples, let’s say that we’ve modified file.txt again and committed it a third time. So now our history looks like this:</a:t>
            </a:r>
          </a:p>
          <a:p>
            <a:endParaRPr lang="en-IN" dirty="0"/>
          </a:p>
        </p:txBody>
      </p:sp>
      <p:pic>
        <p:nvPicPr>
          <p:cNvPr id="4" name="Picture 3"/>
          <p:cNvPicPr>
            <a:picLocks noChangeAspect="1"/>
          </p:cNvPicPr>
          <p:nvPr/>
        </p:nvPicPr>
        <p:blipFill>
          <a:blip r:embed="rId2"/>
          <a:stretch>
            <a:fillRect/>
          </a:stretch>
        </p:blipFill>
        <p:spPr>
          <a:xfrm>
            <a:off x="238260" y="1959427"/>
            <a:ext cx="6124575" cy="4013291"/>
          </a:xfrm>
          <a:prstGeom prst="rect">
            <a:avLst/>
          </a:prstGeom>
        </p:spPr>
      </p:pic>
      <p:sp>
        <p:nvSpPr>
          <p:cNvPr id="5" name="Rectangle 4"/>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644008025"/>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334639"/>
            <a:ext cx="11379200" cy="430535"/>
          </a:xfrm>
        </p:spPr>
        <p:txBody>
          <a:bodyPr/>
          <a:lstStyle/>
          <a:p>
            <a:r>
              <a:rPr lang="en-US" dirty="0"/>
              <a:t>Checking the Status of Your Files</a:t>
            </a:r>
            <a:br>
              <a:rPr lang="en-US" dirty="0"/>
            </a:br>
            <a:endParaRPr lang="en-IN" dirty="0"/>
          </a:p>
        </p:txBody>
      </p:sp>
      <p:pic>
        <p:nvPicPr>
          <p:cNvPr id="4" name="Content Placeholder 3"/>
          <p:cNvPicPr>
            <a:picLocks noGrp="1" noChangeAspect="1"/>
          </p:cNvPicPr>
          <p:nvPr>
            <p:ph idx="1"/>
          </p:nvPr>
        </p:nvPicPr>
        <p:blipFill>
          <a:blip r:embed="rId2"/>
          <a:stretch>
            <a:fillRect/>
          </a:stretch>
        </p:blipFill>
        <p:spPr>
          <a:xfrm>
            <a:off x="265474" y="1073728"/>
            <a:ext cx="8029575" cy="1533525"/>
          </a:xfrm>
          <a:prstGeom prst="rect">
            <a:avLst/>
          </a:prstGeom>
        </p:spPr>
      </p:pic>
      <p:sp>
        <p:nvSpPr>
          <p:cNvPr id="5" name="Rectangle 4"/>
          <p:cNvSpPr/>
          <p:nvPr/>
        </p:nvSpPr>
        <p:spPr>
          <a:xfrm>
            <a:off x="335937" y="2607253"/>
            <a:ext cx="11520125" cy="1477328"/>
          </a:xfrm>
          <a:prstGeom prst="rect">
            <a:avLst/>
          </a:prstGeom>
        </p:spPr>
        <p:txBody>
          <a:bodyPr wrap="square">
            <a:spAutoFit/>
          </a:bodyPr>
          <a:lstStyle/>
          <a:p>
            <a:r>
              <a:rPr lang="en-IN" dirty="0"/>
              <a:t>This means you have a clean working directory — in other words, none of your tracked files are modified. Git also doesn’t see any untracked files, or they would be listed here. </a:t>
            </a:r>
            <a:endParaRPr lang="en-IN" dirty="0" smtClean="0"/>
          </a:p>
          <a:p>
            <a:endParaRPr lang="en-IN" dirty="0" smtClean="0"/>
          </a:p>
          <a:p>
            <a:r>
              <a:rPr lang="en-IN" dirty="0" smtClean="0"/>
              <a:t>Finally</a:t>
            </a:r>
            <a:r>
              <a:rPr lang="en-IN" dirty="0"/>
              <a:t>, the command tells you which branch you’re on and informs you that it has not diverged from the same branch on the server. </a:t>
            </a:r>
          </a:p>
        </p:txBody>
      </p:sp>
      <p:pic>
        <p:nvPicPr>
          <p:cNvPr id="6" name="Picture 5"/>
          <p:cNvPicPr>
            <a:picLocks noChangeAspect="1"/>
          </p:cNvPicPr>
          <p:nvPr/>
        </p:nvPicPr>
        <p:blipFill>
          <a:blip r:embed="rId3"/>
          <a:stretch>
            <a:fillRect/>
          </a:stretch>
        </p:blipFill>
        <p:spPr>
          <a:xfrm>
            <a:off x="0" y="4084581"/>
            <a:ext cx="11247120" cy="2272613"/>
          </a:xfrm>
          <a:prstGeom prst="rect">
            <a:avLst/>
          </a:prstGeom>
        </p:spPr>
      </p:pic>
      <p:sp>
        <p:nvSpPr>
          <p:cNvPr id="7" name="Rectangle 6"/>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57200915"/>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Status of Your Files</a:t>
            </a:r>
            <a:endParaRPr lang="en-IN" dirty="0"/>
          </a:p>
        </p:txBody>
      </p:sp>
      <p:pic>
        <p:nvPicPr>
          <p:cNvPr id="4" name="Content Placeholder 3"/>
          <p:cNvPicPr>
            <a:picLocks noGrp="1" noChangeAspect="1"/>
          </p:cNvPicPr>
          <p:nvPr>
            <p:ph idx="1"/>
          </p:nvPr>
        </p:nvPicPr>
        <p:blipFill>
          <a:blip r:embed="rId2"/>
          <a:stretch>
            <a:fillRect/>
          </a:stretch>
        </p:blipFill>
        <p:spPr>
          <a:xfrm>
            <a:off x="406400" y="1342322"/>
            <a:ext cx="8067675" cy="857250"/>
          </a:xfrm>
          <a:prstGeom prst="rect">
            <a:avLst/>
          </a:prstGeom>
        </p:spPr>
      </p:pic>
      <p:pic>
        <p:nvPicPr>
          <p:cNvPr id="5" name="Picture 4"/>
          <p:cNvPicPr>
            <a:picLocks noChangeAspect="1"/>
          </p:cNvPicPr>
          <p:nvPr/>
        </p:nvPicPr>
        <p:blipFill>
          <a:blip r:embed="rId3"/>
          <a:stretch>
            <a:fillRect/>
          </a:stretch>
        </p:blipFill>
        <p:spPr>
          <a:xfrm>
            <a:off x="98923" y="2308587"/>
            <a:ext cx="8258175" cy="2266950"/>
          </a:xfrm>
          <a:prstGeom prst="rect">
            <a:avLst/>
          </a:prstGeom>
        </p:spPr>
      </p:pic>
      <p:sp>
        <p:nvSpPr>
          <p:cNvPr id="6" name="Rectangle 5"/>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97480722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Git Branching</a:t>
            </a:r>
            <a:endParaRPr lang="en-IN" dirty="0"/>
          </a:p>
        </p:txBody>
      </p:sp>
      <p:sp>
        <p:nvSpPr>
          <p:cNvPr id="3" name="Content Placeholder 2"/>
          <p:cNvSpPr>
            <a:spLocks noGrp="1"/>
          </p:cNvSpPr>
          <p:nvPr>
            <p:ph idx="1"/>
          </p:nvPr>
        </p:nvSpPr>
        <p:spPr>
          <a:xfrm>
            <a:off x="406400" y="1075509"/>
            <a:ext cx="11284857" cy="3013165"/>
          </a:xfrm>
        </p:spPr>
        <p:txBody>
          <a:bodyPr/>
          <a:lstStyle/>
          <a:p>
            <a:pPr>
              <a:buFont typeface="Wingdings" panose="05000000000000000000" pitchFamily="2" charset="2"/>
              <a:buChar char="Ø"/>
            </a:pPr>
            <a:r>
              <a:rPr lang="en-US" sz="1600" dirty="0"/>
              <a:t>A</a:t>
            </a:r>
            <a:r>
              <a:rPr lang="en-US" sz="1600" dirty="0" smtClean="0"/>
              <a:t> </a:t>
            </a:r>
            <a:r>
              <a:rPr lang="en-US" sz="1600" kern="1200" dirty="0" smtClean="0"/>
              <a:t>branch in </a:t>
            </a:r>
            <a:r>
              <a:rPr lang="en-US" sz="1600" kern="1200" dirty="0"/>
              <a:t>Git is simply a lightweight movable pointer to one of the commits. </a:t>
            </a:r>
          </a:p>
          <a:p>
            <a:pPr>
              <a:buFont typeface="Wingdings" panose="05000000000000000000" pitchFamily="2" charset="2"/>
              <a:buChar char="Ø"/>
            </a:pPr>
            <a:r>
              <a:rPr lang="en-US" sz="1600" kern="1200" dirty="0"/>
              <a:t>The default branch name in Git is master. </a:t>
            </a:r>
          </a:p>
          <a:p>
            <a:pPr>
              <a:buFont typeface="Wingdings" panose="05000000000000000000" pitchFamily="2" charset="2"/>
              <a:buChar char="Ø"/>
            </a:pPr>
            <a:r>
              <a:rPr lang="en-US" sz="1600" kern="1200" dirty="0"/>
              <a:t>As you start making commits, you’re given a master branch that points to the last commit you made. </a:t>
            </a:r>
          </a:p>
          <a:p>
            <a:pPr>
              <a:buFont typeface="Wingdings" panose="05000000000000000000" pitchFamily="2" charset="2"/>
              <a:buChar char="Ø"/>
            </a:pPr>
            <a:r>
              <a:rPr lang="en-US" sz="1600" kern="1200" dirty="0"/>
              <a:t>Every time you commit, the master branch pointer moves forward automatically.</a:t>
            </a:r>
          </a:p>
          <a:p>
            <a:pPr>
              <a:buFont typeface="Wingdings" panose="05000000000000000000" pitchFamily="2" charset="2"/>
              <a:buChar char="Ø"/>
            </a:pPr>
            <a:r>
              <a:rPr lang="en-US" sz="1600" kern="1200" dirty="0"/>
              <a:t>The “master” branch in Git is not a special branch. It is exactly like any other branch. The only reason nearly every repository has one is that the git init command creates it by default and most people don’t bother to change it</a:t>
            </a:r>
          </a:p>
          <a:p>
            <a:pPr>
              <a:buFont typeface="Wingdings" panose="05000000000000000000" pitchFamily="2" charset="2"/>
              <a:buChar char="Ø"/>
            </a:pPr>
            <a:r>
              <a:rPr lang="en-US" sz="1600" kern="1200" dirty="0"/>
              <a:t>Because a branch in Git is actually a simple file that contains the 40 character SHA-1 checksum of the commit it points to, branches are cheap to create and destroy. Creating a new branch is as quick and simple as writing 41 bytes to a file (40 characters and a newline).</a:t>
            </a:r>
          </a:p>
          <a:p>
            <a:pPr>
              <a:buFont typeface="Wingdings" panose="05000000000000000000" pitchFamily="2" charset="2"/>
              <a:buChar char="Ø"/>
            </a:pPr>
            <a:endParaRPr lang="en-US" sz="1600" dirty="0"/>
          </a:p>
          <a:p>
            <a:endParaRPr lang="en-IN" sz="1600" dirty="0"/>
          </a:p>
        </p:txBody>
      </p:sp>
      <p:pic>
        <p:nvPicPr>
          <p:cNvPr id="4" name="Picture 3"/>
          <p:cNvPicPr>
            <a:picLocks noChangeAspect="1"/>
          </p:cNvPicPr>
          <p:nvPr/>
        </p:nvPicPr>
        <p:blipFill>
          <a:blip r:embed="rId2"/>
          <a:stretch>
            <a:fillRect/>
          </a:stretch>
        </p:blipFill>
        <p:spPr>
          <a:xfrm>
            <a:off x="1123405" y="4624250"/>
            <a:ext cx="6675119" cy="1907179"/>
          </a:xfrm>
          <a:prstGeom prst="rect">
            <a:avLst/>
          </a:prstGeom>
        </p:spPr>
      </p:pic>
    </p:spTree>
    <p:extLst>
      <p:ext uri="{BB962C8B-B14F-4D97-AF65-F5344CB8AC3E}">
        <p14:creationId xmlns:p14="http://schemas.microsoft.com/office/powerpoint/2010/main" val="82626852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Branching</a:t>
            </a:r>
          </a:p>
        </p:txBody>
      </p:sp>
      <p:sp>
        <p:nvSpPr>
          <p:cNvPr id="3" name="Content Placeholder 2"/>
          <p:cNvSpPr>
            <a:spLocks noGrp="1"/>
          </p:cNvSpPr>
          <p:nvPr>
            <p:ph idx="1"/>
          </p:nvPr>
        </p:nvSpPr>
        <p:spPr>
          <a:xfrm>
            <a:off x="223520" y="1036321"/>
            <a:ext cx="11379200" cy="4525963"/>
          </a:xfrm>
        </p:spPr>
        <p:txBody>
          <a:bodyPr/>
          <a:lstStyle/>
          <a:p>
            <a:pPr marL="0" indent="0">
              <a:buNone/>
            </a:pPr>
            <a:r>
              <a:rPr lang="en-US" sz="1400" b="1" u="sng" dirty="0"/>
              <a:t>Creating a New Branch</a:t>
            </a:r>
          </a:p>
          <a:p>
            <a:pPr marL="0" indent="0">
              <a:buNone/>
            </a:pPr>
            <a:r>
              <a:rPr lang="en-US" sz="1600" kern="1200" dirty="0"/>
              <a:t>What happens when you create a new branch? Well, doing so creates a new pointer for you to move around. </a:t>
            </a:r>
          </a:p>
          <a:p>
            <a:pPr marL="0" indent="0">
              <a:buNone/>
            </a:pPr>
            <a:r>
              <a:rPr lang="en-US" sz="1600" kern="1200" dirty="0"/>
              <a:t>Let’s say you want to create a new branch called testing. You do this with the git branch command:</a:t>
            </a:r>
          </a:p>
          <a:p>
            <a:pPr marL="0" indent="0">
              <a:buNone/>
            </a:pPr>
            <a:r>
              <a:rPr lang="en-US" sz="1400" dirty="0">
                <a:solidFill>
                  <a:srgbClr val="0066CC"/>
                </a:solidFill>
              </a:rPr>
              <a:t>$ git branch testing</a:t>
            </a:r>
          </a:p>
          <a:p>
            <a:pPr marL="0" indent="0">
              <a:buNone/>
            </a:pPr>
            <a:r>
              <a:rPr lang="en-US" sz="1400" dirty="0"/>
              <a:t>This creates a new pointer to the same commit you’re currently on.</a:t>
            </a:r>
          </a:p>
          <a:p>
            <a:endParaRPr lang="en-IN" dirty="0"/>
          </a:p>
        </p:txBody>
      </p:sp>
      <p:pic>
        <p:nvPicPr>
          <p:cNvPr id="4" name="Picture 3"/>
          <p:cNvPicPr>
            <a:picLocks noChangeAspect="1"/>
          </p:cNvPicPr>
          <p:nvPr/>
        </p:nvPicPr>
        <p:blipFill>
          <a:blip r:embed="rId2"/>
          <a:stretch>
            <a:fillRect/>
          </a:stretch>
        </p:blipFill>
        <p:spPr>
          <a:xfrm>
            <a:off x="507275" y="3164296"/>
            <a:ext cx="6553200" cy="3019425"/>
          </a:xfrm>
          <a:prstGeom prst="rect">
            <a:avLst/>
          </a:prstGeom>
        </p:spPr>
      </p:pic>
      <p:sp>
        <p:nvSpPr>
          <p:cNvPr id="5" name="Rectangle 4"/>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47476608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Noticeable Challenges and Trends</a:t>
            </a:r>
          </a:p>
        </p:txBody>
      </p:sp>
      <p:sp>
        <p:nvSpPr>
          <p:cNvPr id="43" name="Rectangle 42"/>
          <p:cNvSpPr/>
          <p:nvPr/>
        </p:nvSpPr>
        <p:spPr bwMode="auto">
          <a:xfrm>
            <a:off x="-5166" y="66430"/>
            <a:ext cx="12192000" cy="1295400"/>
          </a:xfrm>
          <a:prstGeom prst="rect">
            <a:avLst/>
          </a:prstGeom>
          <a:solidFill>
            <a:schemeClr val="bg1"/>
          </a:solidFill>
          <a:ln w="3175" cap="flat" cmpd="sng" algn="ctr">
            <a:solidFill>
              <a:schemeClr val="bg1"/>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600" b="0" i="0" u="none" strike="noStrike" cap="none" normalizeH="0" baseline="0" dirty="0">
              <a:ln>
                <a:noFill/>
              </a:ln>
              <a:solidFill>
                <a:schemeClr val="tx1"/>
              </a:solidFill>
              <a:effectLst/>
              <a:latin typeface="Arial" charset="0"/>
            </a:endParaRPr>
          </a:p>
        </p:txBody>
      </p: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63" y="10231"/>
            <a:ext cx="4295179" cy="6858000"/>
          </a:xfrm>
          <a:prstGeom prst="rect">
            <a:avLst/>
          </a:prstGeom>
        </p:spPr>
      </p:pic>
      <p:sp>
        <p:nvSpPr>
          <p:cNvPr id="110" name="Rounded Rectangle 109"/>
          <p:cNvSpPr/>
          <p:nvPr/>
        </p:nvSpPr>
        <p:spPr>
          <a:xfrm>
            <a:off x="5661974" y="1585630"/>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1" name="Rounded Rectangle 110"/>
          <p:cNvSpPr/>
          <p:nvPr/>
        </p:nvSpPr>
        <p:spPr>
          <a:xfrm rot="2634753">
            <a:off x="5375201" y="1524543"/>
            <a:ext cx="339582" cy="484256"/>
          </a:xfrm>
          <a:prstGeom prst="roundRect">
            <a:avLst/>
          </a:prstGeom>
          <a:solidFill>
            <a:srgbClr val="0768A9"/>
          </a:solidFill>
          <a:ln w="38100" cap="flat" cmpd="sng" algn="ctr">
            <a:solidFill>
              <a:srgbClr val="FFFFFF"/>
            </a:solidFill>
            <a:prstDash val="solid"/>
          </a:ln>
          <a:effectLst>
            <a:outerShdw blurRad="50800" dist="38100" dir="5400000" algn="t" rotWithShape="0">
              <a:prstClr val="black">
                <a:alpha val="40000"/>
              </a:prst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3" name="Rounded Rectangle 112"/>
          <p:cNvSpPr/>
          <p:nvPr/>
        </p:nvSpPr>
        <p:spPr>
          <a:xfrm>
            <a:off x="5663933" y="2104110"/>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4" name="TextBox 113"/>
          <p:cNvSpPr txBox="1"/>
          <p:nvPr/>
        </p:nvSpPr>
        <p:spPr>
          <a:xfrm>
            <a:off x="5908668" y="2157505"/>
            <a:ext cx="2997200" cy="307777"/>
          </a:xfrm>
          <a:prstGeom prst="rect">
            <a:avLst/>
          </a:prstGeom>
          <a:noFill/>
        </p:spPr>
        <p:txBody>
          <a:bodyPr wrap="square" rtlCol="0">
            <a:spAutoFit/>
          </a:bodyPr>
          <a:lstStyle/>
          <a:p>
            <a:pPr fontAlgn="auto">
              <a:spcBef>
                <a:spcPts val="0"/>
              </a:spcBef>
              <a:spcAft>
                <a:spcPts val="0"/>
              </a:spcAft>
              <a:defRPr/>
            </a:pPr>
            <a:r>
              <a:rPr lang="en-US" sz="1400" b="1" kern="0" dirty="0" smtClean="0">
                <a:latin typeface="Arial"/>
              </a:rPr>
              <a:t>Git Commands</a:t>
            </a:r>
            <a:endParaRPr lang="en-US" sz="1400" b="1" kern="0" dirty="0">
              <a:latin typeface="Arial"/>
            </a:endParaRPr>
          </a:p>
        </p:txBody>
      </p:sp>
      <p:sp>
        <p:nvSpPr>
          <p:cNvPr id="115" name="Rounded Rectangle 114"/>
          <p:cNvSpPr/>
          <p:nvPr/>
        </p:nvSpPr>
        <p:spPr>
          <a:xfrm>
            <a:off x="5677579" y="2664806"/>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6" name="Rounded Rectangle 115"/>
          <p:cNvSpPr/>
          <p:nvPr/>
        </p:nvSpPr>
        <p:spPr>
          <a:xfrm>
            <a:off x="5677579" y="3210710"/>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7" name="TextBox 116"/>
          <p:cNvSpPr txBox="1"/>
          <p:nvPr/>
        </p:nvSpPr>
        <p:spPr>
          <a:xfrm>
            <a:off x="5794972" y="1680485"/>
            <a:ext cx="4461950" cy="307777"/>
          </a:xfrm>
          <a:prstGeom prst="rect">
            <a:avLst/>
          </a:prstGeom>
          <a:noFill/>
        </p:spPr>
        <p:txBody>
          <a:bodyPr wrap="square" rtlCol="0">
            <a:spAutoFit/>
          </a:bodyPr>
          <a:lstStyle/>
          <a:p>
            <a:pPr fontAlgn="auto">
              <a:spcBef>
                <a:spcPts val="0"/>
              </a:spcBef>
              <a:spcAft>
                <a:spcPts val="0"/>
              </a:spcAft>
              <a:defRPr/>
            </a:pPr>
            <a:r>
              <a:rPr lang="en-US" sz="1400" b="1" kern="0" dirty="0">
                <a:latin typeface="Arial"/>
              </a:rPr>
              <a:t> </a:t>
            </a:r>
            <a:r>
              <a:rPr lang="en-US" sz="1400" b="1" kern="0" dirty="0" smtClean="0">
                <a:latin typeface="Arial"/>
              </a:rPr>
              <a:t> Git Introduction</a:t>
            </a:r>
            <a:endParaRPr lang="en-US" sz="1400" b="1" kern="0" dirty="0">
              <a:latin typeface="Arial"/>
            </a:endParaRPr>
          </a:p>
        </p:txBody>
      </p:sp>
      <p:sp>
        <p:nvSpPr>
          <p:cNvPr id="118" name="Rounded Rectangle 117"/>
          <p:cNvSpPr/>
          <p:nvPr/>
        </p:nvSpPr>
        <p:spPr>
          <a:xfrm rot="2634753">
            <a:off x="5375201" y="2043020"/>
            <a:ext cx="339582" cy="484256"/>
          </a:xfrm>
          <a:prstGeom prst="roundRect">
            <a:avLst/>
          </a:prstGeom>
          <a:solidFill>
            <a:srgbClr val="0768A9"/>
          </a:solidFill>
          <a:ln w="38100" cap="flat" cmpd="sng" algn="ctr">
            <a:solidFill>
              <a:srgbClr val="FFFFFF"/>
            </a:solidFill>
            <a:prstDash val="solid"/>
          </a:ln>
          <a:effectLst>
            <a:outerShdw blurRad="50800" dist="38100" dir="5400000" algn="t" rotWithShape="0">
              <a:prstClr val="black">
                <a:alpha val="40000"/>
              </a:prst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9" name="Rounded Rectangle 118"/>
          <p:cNvSpPr/>
          <p:nvPr/>
        </p:nvSpPr>
        <p:spPr>
          <a:xfrm rot="2634753">
            <a:off x="5375201" y="2617364"/>
            <a:ext cx="339582" cy="484256"/>
          </a:xfrm>
          <a:prstGeom prst="roundRect">
            <a:avLst/>
          </a:prstGeom>
          <a:solidFill>
            <a:srgbClr val="0768A9"/>
          </a:solidFill>
          <a:ln w="38100" cap="flat" cmpd="sng" algn="ctr">
            <a:solidFill>
              <a:srgbClr val="FFFFFF"/>
            </a:solidFill>
            <a:prstDash val="solid"/>
          </a:ln>
          <a:effectLst>
            <a:outerShdw blurRad="50800" dist="38100" dir="5400000" algn="t" rotWithShape="0">
              <a:prstClr val="black">
                <a:alpha val="40000"/>
              </a:prst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21" name="TextBox 120"/>
          <p:cNvSpPr txBox="1"/>
          <p:nvPr/>
        </p:nvSpPr>
        <p:spPr>
          <a:xfrm>
            <a:off x="5353898" y="2161739"/>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02</a:t>
            </a:r>
          </a:p>
        </p:txBody>
      </p:sp>
      <p:sp>
        <p:nvSpPr>
          <p:cNvPr id="122" name="TextBox 121"/>
          <p:cNvSpPr txBox="1"/>
          <p:nvPr/>
        </p:nvSpPr>
        <p:spPr>
          <a:xfrm>
            <a:off x="5353898" y="2737727"/>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03</a:t>
            </a:r>
          </a:p>
        </p:txBody>
      </p:sp>
      <p:sp>
        <p:nvSpPr>
          <p:cNvPr id="124" name="TextBox 123"/>
          <p:cNvSpPr txBox="1"/>
          <p:nvPr/>
        </p:nvSpPr>
        <p:spPr>
          <a:xfrm>
            <a:off x="5260030" y="3305832"/>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04</a:t>
            </a:r>
          </a:p>
        </p:txBody>
      </p:sp>
      <p:sp>
        <p:nvSpPr>
          <p:cNvPr id="125" name="TextBox 124"/>
          <p:cNvSpPr txBox="1"/>
          <p:nvPr/>
        </p:nvSpPr>
        <p:spPr>
          <a:xfrm>
            <a:off x="5349192" y="1642316"/>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01</a:t>
            </a:r>
          </a:p>
        </p:txBody>
      </p:sp>
      <p:sp>
        <p:nvSpPr>
          <p:cNvPr id="130" name="Rectangle 129"/>
          <p:cNvSpPr/>
          <p:nvPr/>
        </p:nvSpPr>
        <p:spPr>
          <a:xfrm>
            <a:off x="5900295" y="3272536"/>
            <a:ext cx="4428119" cy="307777"/>
          </a:xfrm>
          <a:prstGeom prst="rect">
            <a:avLst/>
          </a:prstGeom>
        </p:spPr>
        <p:txBody>
          <a:bodyPr wrap="square">
            <a:spAutoFit/>
          </a:bodyPr>
          <a:lstStyle/>
          <a:p>
            <a:pPr fontAlgn="auto">
              <a:spcBef>
                <a:spcPts val="0"/>
              </a:spcBef>
              <a:spcAft>
                <a:spcPts val="0"/>
              </a:spcAft>
              <a:defRPr/>
            </a:pPr>
            <a:endParaRPr lang="en-US" sz="1400" b="1" kern="0" dirty="0">
              <a:latin typeface="Arial"/>
            </a:endParaRPr>
          </a:p>
        </p:txBody>
      </p:sp>
      <p:sp>
        <p:nvSpPr>
          <p:cNvPr id="131" name="Rectangle 130"/>
          <p:cNvSpPr/>
          <p:nvPr/>
        </p:nvSpPr>
        <p:spPr>
          <a:xfrm>
            <a:off x="5900295" y="2741961"/>
            <a:ext cx="3733800" cy="307777"/>
          </a:xfrm>
          <a:prstGeom prst="rect">
            <a:avLst/>
          </a:prstGeom>
        </p:spPr>
        <p:txBody>
          <a:bodyPr wrap="square">
            <a:spAutoFit/>
          </a:bodyPr>
          <a:lstStyle/>
          <a:p>
            <a:pPr fontAlgn="auto">
              <a:spcBef>
                <a:spcPts val="0"/>
              </a:spcBef>
              <a:spcAft>
                <a:spcPts val="0"/>
              </a:spcAft>
              <a:defRPr/>
            </a:pPr>
            <a:r>
              <a:rPr lang="en-GB" sz="1400" b="1" kern="0" dirty="0">
                <a:latin typeface="Arial"/>
              </a:rPr>
              <a:t> </a:t>
            </a:r>
            <a:endParaRPr lang="en-US" sz="1400" b="1" kern="0" dirty="0">
              <a:latin typeface="Arial"/>
            </a:endParaRPr>
          </a:p>
        </p:txBody>
      </p:sp>
      <p:sp>
        <p:nvSpPr>
          <p:cNvPr id="138" name="TextBox 137"/>
          <p:cNvSpPr txBox="1"/>
          <p:nvPr/>
        </p:nvSpPr>
        <p:spPr>
          <a:xfrm>
            <a:off x="5278634" y="4300384"/>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08</a:t>
            </a:r>
          </a:p>
        </p:txBody>
      </p:sp>
      <p:sp>
        <p:nvSpPr>
          <p:cNvPr id="140" name="Title 1"/>
          <p:cNvSpPr txBox="1">
            <a:spLocks/>
          </p:cNvSpPr>
          <p:nvPr/>
        </p:nvSpPr>
        <p:spPr bwMode="auto">
          <a:xfrm>
            <a:off x="5358816" y="665076"/>
            <a:ext cx="385649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r>
              <a:rPr lang="en-GB" sz="1800" b="1" kern="0" dirty="0"/>
              <a:t>AGENDA</a:t>
            </a:r>
          </a:p>
        </p:txBody>
      </p:sp>
      <p:sp>
        <p:nvSpPr>
          <p:cNvPr id="36" name="Rectangle 35">
            <a:extLst>
              <a:ext uri="{FF2B5EF4-FFF2-40B4-BE49-F238E27FC236}">
                <a16:creationId xmlns:a16="http://schemas.microsoft.com/office/drawing/2014/main" id="{77F2031D-344C-40D7-8594-D9F7DF42C797}"/>
              </a:ext>
            </a:extLst>
          </p:cNvPr>
          <p:cNvSpPr/>
          <p:nvPr/>
        </p:nvSpPr>
        <p:spPr>
          <a:xfrm>
            <a:off x="5851073" y="2708187"/>
            <a:ext cx="4428119" cy="307777"/>
          </a:xfrm>
          <a:prstGeom prst="rect">
            <a:avLst/>
          </a:prstGeom>
        </p:spPr>
        <p:txBody>
          <a:bodyPr wrap="square">
            <a:spAutoFit/>
          </a:bodyPr>
          <a:lstStyle/>
          <a:p>
            <a:pPr fontAlgn="auto">
              <a:spcBef>
                <a:spcPts val="0"/>
              </a:spcBef>
              <a:spcAft>
                <a:spcPts val="0"/>
              </a:spcAft>
              <a:defRPr/>
            </a:pPr>
            <a:r>
              <a:rPr lang="en-US" sz="1400" b="1" kern="0" dirty="0" smtClean="0">
                <a:latin typeface="Arial"/>
              </a:rPr>
              <a:t>  Git Examples</a:t>
            </a:r>
            <a:endParaRPr lang="en-US" sz="1400" b="1" kern="0" dirty="0">
              <a:latin typeface="Arial"/>
            </a:endParaRPr>
          </a:p>
        </p:txBody>
      </p:sp>
      <p:sp>
        <p:nvSpPr>
          <p:cNvPr id="34" name="Rounded Rectangle 115">
            <a:extLst>
              <a:ext uri="{FF2B5EF4-FFF2-40B4-BE49-F238E27FC236}">
                <a16:creationId xmlns:a16="http://schemas.microsoft.com/office/drawing/2014/main" id="{D1C3A84E-DC1D-44F4-AB4A-43D46D736933}"/>
              </a:ext>
            </a:extLst>
          </p:cNvPr>
          <p:cNvSpPr/>
          <p:nvPr/>
        </p:nvSpPr>
        <p:spPr>
          <a:xfrm>
            <a:off x="5675225" y="3227713"/>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defRPr/>
            </a:pPr>
            <a:r>
              <a:rPr lang="en-US" sz="1400" b="1" kern="0" dirty="0">
                <a:solidFill>
                  <a:sysClr val="windowText" lastClr="000000"/>
                </a:solidFill>
                <a:latin typeface="Arial"/>
              </a:rPr>
              <a:t>    </a:t>
            </a:r>
            <a:r>
              <a:rPr lang="en-US" sz="1400" b="1" kern="0" dirty="0" smtClean="0">
                <a:solidFill>
                  <a:sysClr val="windowText" lastClr="000000"/>
                </a:solidFill>
                <a:latin typeface="Arial"/>
              </a:rPr>
              <a:t>  QA</a:t>
            </a:r>
            <a:endParaRPr lang="en-US" sz="1400" b="1" kern="0" dirty="0">
              <a:solidFill>
                <a:sysClr val="windowText" lastClr="000000"/>
              </a:solidFill>
              <a:latin typeface="Arial"/>
            </a:endParaRPr>
          </a:p>
        </p:txBody>
      </p:sp>
      <p:sp>
        <p:nvSpPr>
          <p:cNvPr id="123" name="Rounded Rectangle 122"/>
          <p:cNvSpPr/>
          <p:nvPr/>
        </p:nvSpPr>
        <p:spPr>
          <a:xfrm rot="2634753">
            <a:off x="5357015" y="3189907"/>
            <a:ext cx="339582" cy="484256"/>
          </a:xfrm>
          <a:prstGeom prst="roundRect">
            <a:avLst/>
          </a:prstGeom>
          <a:solidFill>
            <a:srgbClr val="0768A9"/>
          </a:solidFill>
          <a:ln w="38100" cap="flat" cmpd="sng" algn="ctr">
            <a:solidFill>
              <a:srgbClr val="FFFFFF"/>
            </a:solidFill>
            <a:prstDash val="solid"/>
          </a:ln>
          <a:effectLst>
            <a:outerShdw blurRad="50800" dist="38100" dir="5400000" algn="t" rotWithShape="0">
              <a:prstClr val="black">
                <a:alpha val="40000"/>
              </a:prst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35" name="TextBox 34">
            <a:extLst>
              <a:ext uri="{FF2B5EF4-FFF2-40B4-BE49-F238E27FC236}">
                <a16:creationId xmlns:a16="http://schemas.microsoft.com/office/drawing/2014/main" id="{88D42A84-CDE8-4C2C-87E3-A76E730B63D8}"/>
              </a:ext>
            </a:extLst>
          </p:cNvPr>
          <p:cNvSpPr txBox="1"/>
          <p:nvPr/>
        </p:nvSpPr>
        <p:spPr>
          <a:xfrm>
            <a:off x="5302913" y="3308719"/>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04</a:t>
            </a:r>
          </a:p>
        </p:txBody>
      </p:sp>
    </p:spTree>
    <p:extLst>
      <p:ext uri="{BB962C8B-B14F-4D97-AF65-F5344CB8AC3E}">
        <p14:creationId xmlns:p14="http://schemas.microsoft.com/office/powerpoint/2010/main" val="2992637584"/>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Branching</a:t>
            </a:r>
          </a:p>
        </p:txBody>
      </p:sp>
      <p:sp>
        <p:nvSpPr>
          <p:cNvPr id="3" name="Content Placeholder 2"/>
          <p:cNvSpPr>
            <a:spLocks noGrp="1"/>
          </p:cNvSpPr>
          <p:nvPr>
            <p:ph idx="1"/>
          </p:nvPr>
        </p:nvSpPr>
        <p:spPr>
          <a:xfrm>
            <a:off x="406400" y="1075509"/>
            <a:ext cx="11379200" cy="4525963"/>
          </a:xfrm>
        </p:spPr>
        <p:txBody>
          <a:bodyPr/>
          <a:lstStyle/>
          <a:p>
            <a:pPr marL="0" indent="0">
              <a:buNone/>
            </a:pPr>
            <a:r>
              <a:rPr lang="en-US" sz="1400" dirty="0"/>
              <a:t>How does Git know what branch you’re currently on? </a:t>
            </a:r>
            <a:endParaRPr lang="en-US" sz="1400" dirty="0" smtClean="0"/>
          </a:p>
          <a:p>
            <a:pPr marL="0" indent="0">
              <a:buNone/>
            </a:pPr>
            <a:r>
              <a:rPr lang="en-US" sz="1400" dirty="0" smtClean="0"/>
              <a:t>It </a:t>
            </a:r>
            <a:r>
              <a:rPr lang="en-US" sz="1400" dirty="0"/>
              <a:t>keeps a special pointer called </a:t>
            </a:r>
            <a:r>
              <a:rPr lang="en-US" sz="1400" dirty="0">
                <a:solidFill>
                  <a:srgbClr val="0066CC"/>
                </a:solidFill>
              </a:rPr>
              <a:t>HEAD</a:t>
            </a:r>
            <a:r>
              <a:rPr lang="en-US" sz="1400" dirty="0"/>
              <a:t>. </a:t>
            </a:r>
            <a:r>
              <a:rPr lang="en-US" sz="1400" dirty="0" smtClean="0"/>
              <a:t>This </a:t>
            </a:r>
            <a:r>
              <a:rPr lang="en-US" sz="1400" dirty="0"/>
              <a:t>is a pointer to the local branch you’re currently on. In this </a:t>
            </a:r>
            <a:r>
              <a:rPr lang="en-US" sz="1400" dirty="0" smtClean="0"/>
              <a:t>case, you're </a:t>
            </a:r>
            <a:r>
              <a:rPr lang="en-US" sz="1400" dirty="0"/>
              <a:t>still on master. The git branch command only created a new </a:t>
            </a:r>
            <a:r>
              <a:rPr lang="en-US" sz="1400" dirty="0" smtClean="0"/>
              <a:t>branch</a:t>
            </a:r>
            <a:r>
              <a:rPr lang="en-US" sz="1400" dirty="0"/>
              <a:t> — it didn’t switch to that branch.</a:t>
            </a:r>
          </a:p>
          <a:p>
            <a:endParaRPr lang="en-IN" dirty="0"/>
          </a:p>
        </p:txBody>
      </p:sp>
      <p:pic>
        <p:nvPicPr>
          <p:cNvPr id="4" name="Picture 3"/>
          <p:cNvPicPr>
            <a:picLocks noChangeAspect="1"/>
          </p:cNvPicPr>
          <p:nvPr/>
        </p:nvPicPr>
        <p:blipFill>
          <a:blip r:embed="rId2"/>
          <a:stretch>
            <a:fillRect/>
          </a:stretch>
        </p:blipFill>
        <p:spPr>
          <a:xfrm>
            <a:off x="782274" y="2026150"/>
            <a:ext cx="7891463" cy="3885656"/>
          </a:xfrm>
          <a:prstGeom prst="rect">
            <a:avLst/>
          </a:prstGeom>
        </p:spPr>
      </p:pic>
      <p:sp>
        <p:nvSpPr>
          <p:cNvPr id="5" name="Rectangle 4"/>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457267026"/>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Branching</a:t>
            </a:r>
          </a:p>
        </p:txBody>
      </p:sp>
      <p:sp>
        <p:nvSpPr>
          <p:cNvPr id="3" name="Content Placeholder 2"/>
          <p:cNvSpPr>
            <a:spLocks noGrp="1"/>
          </p:cNvSpPr>
          <p:nvPr>
            <p:ph idx="1"/>
          </p:nvPr>
        </p:nvSpPr>
        <p:spPr>
          <a:xfrm>
            <a:off x="406400" y="1062447"/>
            <a:ext cx="11379200" cy="4525963"/>
          </a:xfrm>
        </p:spPr>
        <p:txBody>
          <a:bodyPr/>
          <a:lstStyle/>
          <a:p>
            <a:pPr marL="0" indent="0">
              <a:buNone/>
            </a:pPr>
            <a:r>
              <a:rPr lang="en-US" sz="1400" dirty="0"/>
              <a:t>You can easily see this by running a simple </a:t>
            </a:r>
            <a:r>
              <a:rPr lang="en-US" sz="1400" dirty="0">
                <a:solidFill>
                  <a:srgbClr val="0066CC"/>
                </a:solidFill>
              </a:rPr>
              <a:t>git log command </a:t>
            </a:r>
            <a:r>
              <a:rPr lang="en-US" sz="1400" dirty="0"/>
              <a:t>that shows you where the branch pointers are pointing. This option is called --decorate.</a:t>
            </a:r>
          </a:p>
          <a:p>
            <a:pPr marL="0" indent="0">
              <a:buNone/>
            </a:pPr>
            <a:r>
              <a:rPr lang="en-US" sz="1400" b="1" dirty="0">
                <a:solidFill>
                  <a:srgbClr val="0066CC"/>
                </a:solidFill>
              </a:rPr>
              <a:t>$ git log --oneline --decorate </a:t>
            </a:r>
            <a:endParaRPr lang="en-US" sz="1400" b="1" dirty="0" smtClean="0">
              <a:solidFill>
                <a:srgbClr val="0066CC"/>
              </a:solidFill>
            </a:endParaRPr>
          </a:p>
          <a:p>
            <a:pPr marL="0" indent="0">
              <a:spcBef>
                <a:spcPts val="0"/>
              </a:spcBef>
              <a:buNone/>
            </a:pPr>
            <a:r>
              <a:rPr lang="en-US" sz="1400" i="1" dirty="0" smtClean="0"/>
              <a:t>f30ab </a:t>
            </a:r>
            <a:r>
              <a:rPr lang="en-US" sz="1400" i="1" dirty="0"/>
              <a:t>(HEAD -&gt; master, testing) add feature #32 - ability to add new formats to the central interface </a:t>
            </a:r>
            <a:endParaRPr lang="en-US" sz="1400" i="1" dirty="0" smtClean="0"/>
          </a:p>
          <a:p>
            <a:pPr marL="0" indent="0">
              <a:spcBef>
                <a:spcPts val="0"/>
              </a:spcBef>
              <a:buNone/>
            </a:pPr>
            <a:r>
              <a:rPr lang="en-US" sz="1400" i="1" dirty="0" smtClean="0"/>
              <a:t>34ac2 </a:t>
            </a:r>
            <a:r>
              <a:rPr lang="en-US" sz="1400" i="1" dirty="0"/>
              <a:t>Fixed bug #1328 - stack overflow under certain conditions </a:t>
            </a:r>
            <a:endParaRPr lang="en-US" sz="1400" i="1" dirty="0" smtClean="0"/>
          </a:p>
          <a:p>
            <a:pPr marL="0" indent="0">
              <a:spcBef>
                <a:spcPts val="0"/>
              </a:spcBef>
              <a:buNone/>
            </a:pPr>
            <a:r>
              <a:rPr lang="en-US" sz="1400" i="1" dirty="0" smtClean="0"/>
              <a:t>98ca9 </a:t>
            </a:r>
            <a:r>
              <a:rPr lang="en-US" sz="1400" i="1" dirty="0"/>
              <a:t>The initial commit of my </a:t>
            </a:r>
            <a:r>
              <a:rPr lang="en-US" sz="1400" i="1" dirty="0" smtClean="0"/>
              <a:t>project</a:t>
            </a:r>
          </a:p>
          <a:p>
            <a:pPr marL="0" indent="0">
              <a:spcBef>
                <a:spcPts val="0"/>
              </a:spcBef>
              <a:buNone/>
            </a:pPr>
            <a:endParaRPr lang="en-US" sz="1400" i="1" dirty="0"/>
          </a:p>
          <a:p>
            <a:pPr marL="0" indent="0">
              <a:spcBef>
                <a:spcPts val="0"/>
              </a:spcBef>
              <a:buNone/>
            </a:pPr>
            <a:r>
              <a:rPr lang="en-US" sz="1400" b="1" i="1" dirty="0"/>
              <a:t>You can see the “master” and “testing” branches that are right there next to the f30ab commit.</a:t>
            </a:r>
          </a:p>
          <a:p>
            <a:pPr marL="0" indent="0">
              <a:buNone/>
            </a:pPr>
            <a:r>
              <a:rPr lang="en-US" sz="1400" b="1" u="sng" dirty="0"/>
              <a:t>Switching Branches</a:t>
            </a:r>
          </a:p>
          <a:p>
            <a:pPr marL="0" indent="0">
              <a:buNone/>
            </a:pPr>
            <a:r>
              <a:rPr lang="en-US" sz="1400" dirty="0"/>
              <a:t>To switch to an existing branch, you run the git checkout command. Let’s switch to the new testing branch:</a:t>
            </a:r>
          </a:p>
          <a:p>
            <a:pPr marL="0" indent="0">
              <a:buNone/>
            </a:pPr>
            <a:r>
              <a:rPr lang="en-US" sz="1400" b="1" dirty="0">
                <a:solidFill>
                  <a:srgbClr val="0066CC"/>
                </a:solidFill>
              </a:rPr>
              <a:t>$ git checkout </a:t>
            </a:r>
            <a:r>
              <a:rPr lang="en-US" sz="1400" b="1" dirty="0" smtClean="0">
                <a:solidFill>
                  <a:srgbClr val="0066CC"/>
                </a:solidFill>
              </a:rPr>
              <a:t>testing  (</a:t>
            </a:r>
            <a:r>
              <a:rPr lang="en-US" sz="1400" dirty="0" smtClean="0"/>
              <a:t>This </a:t>
            </a:r>
            <a:r>
              <a:rPr lang="en-US" sz="1400" dirty="0"/>
              <a:t>moves HEAD to point to the testing branch</a:t>
            </a:r>
            <a:r>
              <a:rPr lang="en-US" sz="1400" dirty="0" smtClean="0"/>
              <a:t>.)</a:t>
            </a:r>
            <a:endParaRPr lang="en-US" sz="1400" dirty="0"/>
          </a:p>
          <a:p>
            <a:endParaRPr lang="en-IN" dirty="0"/>
          </a:p>
        </p:txBody>
      </p:sp>
      <p:pic>
        <p:nvPicPr>
          <p:cNvPr id="4" name="Picture 3"/>
          <p:cNvPicPr>
            <a:picLocks noChangeAspect="1"/>
          </p:cNvPicPr>
          <p:nvPr/>
        </p:nvPicPr>
        <p:blipFill>
          <a:blip r:embed="rId2"/>
          <a:stretch>
            <a:fillRect/>
          </a:stretch>
        </p:blipFill>
        <p:spPr>
          <a:xfrm>
            <a:off x="928550" y="4310744"/>
            <a:ext cx="7941129" cy="2220686"/>
          </a:xfrm>
          <a:prstGeom prst="rect">
            <a:avLst/>
          </a:prstGeom>
        </p:spPr>
      </p:pic>
      <p:sp>
        <p:nvSpPr>
          <p:cNvPr id="5" name="Rectangle 4"/>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33543542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Branching</a:t>
            </a:r>
          </a:p>
        </p:txBody>
      </p:sp>
      <p:sp>
        <p:nvSpPr>
          <p:cNvPr id="3" name="Content Placeholder 2"/>
          <p:cNvSpPr>
            <a:spLocks noGrp="1"/>
          </p:cNvSpPr>
          <p:nvPr>
            <p:ph idx="1"/>
          </p:nvPr>
        </p:nvSpPr>
        <p:spPr>
          <a:xfrm>
            <a:off x="406400" y="1045753"/>
            <a:ext cx="11379200" cy="4525963"/>
          </a:xfrm>
        </p:spPr>
        <p:txBody>
          <a:bodyPr/>
          <a:lstStyle/>
          <a:p>
            <a:pPr marL="0" indent="0">
              <a:buNone/>
            </a:pPr>
            <a:r>
              <a:rPr lang="en-US" b="1" dirty="0" smtClean="0">
                <a:solidFill>
                  <a:srgbClr val="0066CC"/>
                </a:solidFill>
              </a:rPr>
              <a:t>$ </a:t>
            </a:r>
            <a:r>
              <a:rPr lang="en-US" sz="1400" b="1" dirty="0">
                <a:solidFill>
                  <a:srgbClr val="0066CC"/>
                </a:solidFill>
              </a:rPr>
              <a:t>vim test.rb </a:t>
            </a:r>
          </a:p>
          <a:p>
            <a:pPr marL="0" indent="0">
              <a:buNone/>
            </a:pPr>
            <a:r>
              <a:rPr lang="en-US" sz="1400" b="1" dirty="0">
                <a:solidFill>
                  <a:srgbClr val="0066CC"/>
                </a:solidFill>
              </a:rPr>
              <a:t>$ git commit -a -m 'made a change'</a:t>
            </a:r>
          </a:p>
          <a:p>
            <a:pPr marL="0" indent="0">
              <a:buNone/>
            </a:pPr>
            <a:endParaRPr lang="en-IN" sz="1400" b="1" dirty="0">
              <a:solidFill>
                <a:srgbClr val="0066CC"/>
              </a:solidFill>
            </a:endParaRPr>
          </a:p>
        </p:txBody>
      </p:sp>
      <p:pic>
        <p:nvPicPr>
          <p:cNvPr id="4" name="Picture 3"/>
          <p:cNvPicPr>
            <a:picLocks noChangeAspect="1"/>
          </p:cNvPicPr>
          <p:nvPr/>
        </p:nvPicPr>
        <p:blipFill>
          <a:blip r:embed="rId2"/>
          <a:stretch>
            <a:fillRect/>
          </a:stretch>
        </p:blipFill>
        <p:spPr>
          <a:xfrm>
            <a:off x="610417" y="1910005"/>
            <a:ext cx="6686550" cy="3057525"/>
          </a:xfrm>
          <a:prstGeom prst="rect">
            <a:avLst/>
          </a:prstGeom>
        </p:spPr>
      </p:pic>
      <p:sp>
        <p:nvSpPr>
          <p:cNvPr id="5" name="Rectangle 4"/>
          <p:cNvSpPr/>
          <p:nvPr/>
        </p:nvSpPr>
        <p:spPr>
          <a:xfrm>
            <a:off x="406400" y="4967530"/>
            <a:ext cx="11379200" cy="1384995"/>
          </a:xfrm>
          <a:prstGeom prst="rect">
            <a:avLst/>
          </a:prstGeom>
        </p:spPr>
        <p:txBody>
          <a:bodyPr wrap="square">
            <a:spAutoFit/>
          </a:bodyPr>
          <a:lstStyle/>
          <a:p>
            <a:r>
              <a:rPr lang="en-IN" sz="1400" dirty="0"/>
              <a:t>This is interesting, because now your testing branch has moved forward, but your master branch still points to the commit you were on when you ran git checkout to switch branches. </a:t>
            </a:r>
            <a:endParaRPr lang="en-IN" sz="1400" dirty="0" smtClean="0"/>
          </a:p>
          <a:p>
            <a:endParaRPr lang="en-IN" sz="1400" dirty="0"/>
          </a:p>
          <a:p>
            <a:r>
              <a:rPr lang="en-IN" sz="1400" dirty="0" smtClean="0"/>
              <a:t>Let’s </a:t>
            </a:r>
            <a:r>
              <a:rPr lang="en-IN" sz="1400" dirty="0"/>
              <a:t>switch back to the master branch:</a:t>
            </a:r>
          </a:p>
          <a:p>
            <a:endParaRPr lang="en-IN" sz="1400" dirty="0" smtClean="0"/>
          </a:p>
          <a:p>
            <a:r>
              <a:rPr lang="en-IN" sz="1400" b="1" dirty="0" smtClean="0">
                <a:solidFill>
                  <a:srgbClr val="0066CC"/>
                </a:solidFill>
              </a:rPr>
              <a:t>$ </a:t>
            </a:r>
            <a:r>
              <a:rPr lang="en-IN" sz="1400" b="1" dirty="0">
                <a:solidFill>
                  <a:srgbClr val="0066CC"/>
                </a:solidFill>
              </a:rPr>
              <a:t>git checkout master</a:t>
            </a:r>
          </a:p>
        </p:txBody>
      </p:sp>
      <p:sp>
        <p:nvSpPr>
          <p:cNvPr id="6" name="Rectangle 5"/>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83272982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Branching</a:t>
            </a:r>
          </a:p>
        </p:txBody>
      </p:sp>
      <p:pic>
        <p:nvPicPr>
          <p:cNvPr id="4" name="Content Placeholder 3"/>
          <p:cNvPicPr>
            <a:picLocks noGrp="1" noChangeAspect="1"/>
          </p:cNvPicPr>
          <p:nvPr>
            <p:ph idx="1"/>
          </p:nvPr>
        </p:nvPicPr>
        <p:blipFill>
          <a:blip r:embed="rId2"/>
          <a:stretch>
            <a:fillRect/>
          </a:stretch>
        </p:blipFill>
        <p:spPr>
          <a:xfrm>
            <a:off x="564832" y="1146764"/>
            <a:ext cx="7038975" cy="2442757"/>
          </a:xfrm>
          <a:prstGeom prst="rect">
            <a:avLst/>
          </a:prstGeom>
        </p:spPr>
      </p:pic>
      <p:sp>
        <p:nvSpPr>
          <p:cNvPr id="5" name="Rectangle 4"/>
          <p:cNvSpPr/>
          <p:nvPr/>
        </p:nvSpPr>
        <p:spPr>
          <a:xfrm>
            <a:off x="564832" y="4281150"/>
            <a:ext cx="9310688" cy="954107"/>
          </a:xfrm>
          <a:prstGeom prst="rect">
            <a:avLst/>
          </a:prstGeom>
        </p:spPr>
        <p:txBody>
          <a:bodyPr wrap="square">
            <a:spAutoFit/>
          </a:bodyPr>
          <a:lstStyle/>
          <a:p>
            <a:r>
              <a:rPr lang="en-IN" sz="1400" dirty="0"/>
              <a:t>Let’s make a few changes and commit again:</a:t>
            </a:r>
          </a:p>
          <a:p>
            <a:endParaRPr lang="en-IN" sz="1400" dirty="0"/>
          </a:p>
          <a:p>
            <a:r>
              <a:rPr lang="en-IN" sz="1400" b="1" dirty="0">
                <a:solidFill>
                  <a:srgbClr val="0066CC"/>
                </a:solidFill>
              </a:rPr>
              <a:t>$ vim test.rb </a:t>
            </a:r>
          </a:p>
          <a:p>
            <a:r>
              <a:rPr lang="en-IN" sz="1400" b="1" dirty="0">
                <a:solidFill>
                  <a:srgbClr val="0066CC"/>
                </a:solidFill>
              </a:rPr>
              <a:t>$ git commit -a -m 'made other changes'</a:t>
            </a:r>
          </a:p>
        </p:txBody>
      </p:sp>
      <p:pic>
        <p:nvPicPr>
          <p:cNvPr id="6" name="Picture 5"/>
          <p:cNvPicPr>
            <a:picLocks noChangeAspect="1"/>
          </p:cNvPicPr>
          <p:nvPr/>
        </p:nvPicPr>
        <p:blipFill>
          <a:blip r:embed="rId3"/>
          <a:stretch>
            <a:fillRect/>
          </a:stretch>
        </p:blipFill>
        <p:spPr>
          <a:xfrm>
            <a:off x="4774882" y="3331029"/>
            <a:ext cx="6848475" cy="3030583"/>
          </a:xfrm>
          <a:prstGeom prst="rect">
            <a:avLst/>
          </a:prstGeom>
        </p:spPr>
      </p:pic>
      <p:sp>
        <p:nvSpPr>
          <p:cNvPr id="7" name="Rectangle 6"/>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94274529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Branching</a:t>
            </a:r>
          </a:p>
        </p:txBody>
      </p:sp>
      <p:sp>
        <p:nvSpPr>
          <p:cNvPr id="3" name="Content Placeholder 2"/>
          <p:cNvSpPr>
            <a:spLocks noGrp="1"/>
          </p:cNvSpPr>
          <p:nvPr>
            <p:ph idx="1"/>
          </p:nvPr>
        </p:nvSpPr>
        <p:spPr/>
        <p:txBody>
          <a:bodyPr/>
          <a:lstStyle/>
          <a:p>
            <a:pPr marL="0" indent="0">
              <a:buNone/>
            </a:pPr>
            <a:r>
              <a:rPr lang="en-US" dirty="0" smtClean="0"/>
              <a:t>If </a:t>
            </a:r>
            <a:r>
              <a:rPr lang="en-US" dirty="0"/>
              <a:t>you run git log --oneline --decorate --graph --all it will print out the history of your commits, showing where your branch pointers are and how your history has diverged.</a:t>
            </a:r>
          </a:p>
          <a:p>
            <a:endParaRPr lang="en-IN" dirty="0"/>
          </a:p>
        </p:txBody>
      </p:sp>
      <p:pic>
        <p:nvPicPr>
          <p:cNvPr id="4" name="Picture 3"/>
          <p:cNvPicPr>
            <a:picLocks noChangeAspect="1"/>
          </p:cNvPicPr>
          <p:nvPr/>
        </p:nvPicPr>
        <p:blipFill>
          <a:blip r:embed="rId2"/>
          <a:stretch>
            <a:fillRect/>
          </a:stretch>
        </p:blipFill>
        <p:spPr>
          <a:xfrm>
            <a:off x="406400" y="1890168"/>
            <a:ext cx="8680540" cy="2146255"/>
          </a:xfrm>
          <a:prstGeom prst="rect">
            <a:avLst/>
          </a:prstGeom>
        </p:spPr>
      </p:pic>
      <p:sp>
        <p:nvSpPr>
          <p:cNvPr id="5" name="Rectangle 4"/>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679417113"/>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Git Branching and Merging</a:t>
            </a:r>
            <a:endParaRPr lang="en-IN" dirty="0"/>
          </a:p>
        </p:txBody>
      </p:sp>
      <p:sp>
        <p:nvSpPr>
          <p:cNvPr id="3" name="Content Placeholder 2"/>
          <p:cNvSpPr>
            <a:spLocks noGrp="1"/>
          </p:cNvSpPr>
          <p:nvPr>
            <p:ph idx="1"/>
          </p:nvPr>
        </p:nvSpPr>
        <p:spPr/>
        <p:txBody>
          <a:bodyPr/>
          <a:lstStyle/>
          <a:p>
            <a:pPr marL="0" indent="0">
              <a:buNone/>
            </a:pPr>
            <a:r>
              <a:rPr lang="en-US" sz="1400" kern="1200" dirty="0"/>
              <a:t>Let’s go through a simple example of branching and merging with a workflow that you might use in the real world. You’ll follow these steps:</a:t>
            </a:r>
          </a:p>
          <a:p>
            <a:pPr marL="0" indent="0">
              <a:buNone/>
            </a:pPr>
            <a:r>
              <a:rPr lang="en-US" sz="1400" kern="1200" dirty="0"/>
              <a:t>1. Do some work on a website. </a:t>
            </a:r>
          </a:p>
          <a:p>
            <a:pPr marL="0" indent="0">
              <a:buNone/>
            </a:pPr>
            <a:r>
              <a:rPr lang="en-US" sz="1400" kern="1200" dirty="0"/>
              <a:t>2. Create a branch for a new story you’re working on. </a:t>
            </a:r>
          </a:p>
          <a:p>
            <a:pPr marL="0" indent="0">
              <a:buNone/>
            </a:pPr>
            <a:r>
              <a:rPr lang="en-US" sz="1400" kern="1200" dirty="0"/>
              <a:t>3. Do some work in that branch.</a:t>
            </a:r>
          </a:p>
          <a:p>
            <a:pPr marL="0" indent="0">
              <a:buNone/>
            </a:pPr>
            <a:r>
              <a:rPr lang="en-US" sz="1400" kern="1200" dirty="0"/>
              <a:t>At this stage, you’ll receive a call that another issue is critical and you need a hotfix. You’ll do the following:</a:t>
            </a:r>
          </a:p>
          <a:p>
            <a:pPr marL="0" indent="0">
              <a:buNone/>
            </a:pPr>
            <a:r>
              <a:rPr lang="en-US" sz="1400" kern="1200" dirty="0" smtClean="0"/>
              <a:t>1. Switch </a:t>
            </a:r>
            <a:r>
              <a:rPr lang="en-US" sz="1400" kern="1200" dirty="0"/>
              <a:t>to your production branch. </a:t>
            </a:r>
          </a:p>
          <a:p>
            <a:pPr marL="0" indent="0">
              <a:buNone/>
            </a:pPr>
            <a:r>
              <a:rPr lang="en-US" sz="1400" kern="1200" dirty="0"/>
              <a:t>2. Create a branch to add the hotfix. </a:t>
            </a:r>
          </a:p>
          <a:p>
            <a:pPr marL="0" indent="0">
              <a:buNone/>
            </a:pPr>
            <a:r>
              <a:rPr lang="en-US" sz="1400" kern="1200" dirty="0"/>
              <a:t>3. After it’s tested, merge the hotfix branch, and push to production. </a:t>
            </a:r>
          </a:p>
          <a:p>
            <a:pPr marL="0" indent="0">
              <a:buNone/>
            </a:pPr>
            <a:r>
              <a:rPr lang="en-US" sz="1400" kern="1200" dirty="0"/>
              <a:t>4. Switch back to your original story and continue working.</a:t>
            </a:r>
          </a:p>
          <a:p>
            <a:endParaRPr lang="en-IN" dirty="0"/>
          </a:p>
        </p:txBody>
      </p:sp>
      <p:pic>
        <p:nvPicPr>
          <p:cNvPr id="4" name="Picture 3"/>
          <p:cNvPicPr>
            <a:picLocks noChangeAspect="1"/>
          </p:cNvPicPr>
          <p:nvPr/>
        </p:nvPicPr>
        <p:blipFill>
          <a:blip r:embed="rId2"/>
          <a:stretch>
            <a:fillRect/>
          </a:stretch>
        </p:blipFill>
        <p:spPr>
          <a:xfrm>
            <a:off x="5799909" y="3503615"/>
            <a:ext cx="5985691" cy="2695575"/>
          </a:xfrm>
          <a:prstGeom prst="rect">
            <a:avLst/>
          </a:prstGeom>
        </p:spPr>
      </p:pic>
      <p:sp>
        <p:nvSpPr>
          <p:cNvPr id="5" name="Rectangle 4"/>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50316456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Branching and Merging</a:t>
            </a:r>
          </a:p>
        </p:txBody>
      </p:sp>
      <p:sp>
        <p:nvSpPr>
          <p:cNvPr id="3" name="Content Placeholder 2"/>
          <p:cNvSpPr>
            <a:spLocks noGrp="1"/>
          </p:cNvSpPr>
          <p:nvPr>
            <p:ph idx="1"/>
          </p:nvPr>
        </p:nvSpPr>
        <p:spPr/>
        <p:txBody>
          <a:bodyPr/>
          <a:lstStyle/>
          <a:p>
            <a:pPr marL="0" indent="0">
              <a:buNone/>
            </a:pPr>
            <a:r>
              <a:rPr lang="en-US" sz="1400" kern="1200" dirty="0"/>
              <a:t>You’ve decided that you’re going to work on issue #53 in whatever issue-tracking system your company uses. </a:t>
            </a:r>
          </a:p>
          <a:p>
            <a:pPr marL="0" indent="0">
              <a:buNone/>
            </a:pPr>
            <a:r>
              <a:rPr lang="en-US" sz="1400" kern="1200" dirty="0"/>
              <a:t>To create a new branch and switch to it at the same time, you can run the git checkout command with the -b switch:</a:t>
            </a:r>
          </a:p>
          <a:p>
            <a:pPr marL="0" indent="0">
              <a:buNone/>
            </a:pPr>
            <a:r>
              <a:rPr lang="en-US" sz="1400" b="1" kern="1200" dirty="0">
                <a:solidFill>
                  <a:srgbClr val="0066CC"/>
                </a:solidFill>
              </a:rPr>
              <a:t>$ git checkout -b iss53 </a:t>
            </a:r>
          </a:p>
          <a:p>
            <a:pPr marL="0" indent="0">
              <a:buNone/>
            </a:pPr>
            <a:r>
              <a:rPr lang="en-US" sz="1400" kern="1200" dirty="0"/>
              <a:t>Switched to a new branch "iss53"</a:t>
            </a:r>
          </a:p>
          <a:p>
            <a:pPr marL="0" indent="0">
              <a:buNone/>
            </a:pPr>
            <a:r>
              <a:rPr lang="en-US" sz="1400" kern="1200" dirty="0"/>
              <a:t>This is shorthand for:</a:t>
            </a:r>
          </a:p>
          <a:p>
            <a:pPr marL="0" indent="0">
              <a:buNone/>
            </a:pPr>
            <a:r>
              <a:rPr lang="en-US" sz="1400" b="1" kern="1200" dirty="0">
                <a:solidFill>
                  <a:srgbClr val="0066CC"/>
                </a:solidFill>
              </a:rPr>
              <a:t>$ git branch iss53 </a:t>
            </a:r>
          </a:p>
          <a:p>
            <a:pPr marL="0" indent="0">
              <a:buNone/>
            </a:pPr>
            <a:r>
              <a:rPr lang="en-US" sz="1400" b="1" kern="1200" dirty="0">
                <a:solidFill>
                  <a:srgbClr val="0066CC"/>
                </a:solidFill>
              </a:rPr>
              <a:t>$ git checkout iss53</a:t>
            </a:r>
          </a:p>
          <a:p>
            <a:endParaRPr lang="en-IN" dirty="0"/>
          </a:p>
        </p:txBody>
      </p:sp>
      <p:pic>
        <p:nvPicPr>
          <p:cNvPr id="4" name="Picture 3"/>
          <p:cNvPicPr>
            <a:picLocks noChangeAspect="1"/>
          </p:cNvPicPr>
          <p:nvPr/>
        </p:nvPicPr>
        <p:blipFill>
          <a:blip r:embed="rId2"/>
          <a:stretch>
            <a:fillRect/>
          </a:stretch>
        </p:blipFill>
        <p:spPr>
          <a:xfrm>
            <a:off x="4120516" y="2522540"/>
            <a:ext cx="6877050" cy="3676650"/>
          </a:xfrm>
          <a:prstGeom prst="rect">
            <a:avLst/>
          </a:prstGeom>
        </p:spPr>
      </p:pic>
      <p:sp>
        <p:nvSpPr>
          <p:cNvPr id="5" name="Rectangle 4"/>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957718323"/>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Branching and Merging</a:t>
            </a:r>
          </a:p>
        </p:txBody>
      </p:sp>
      <p:sp>
        <p:nvSpPr>
          <p:cNvPr id="3" name="Content Placeholder 2"/>
          <p:cNvSpPr>
            <a:spLocks noGrp="1"/>
          </p:cNvSpPr>
          <p:nvPr>
            <p:ph idx="1"/>
          </p:nvPr>
        </p:nvSpPr>
        <p:spPr/>
        <p:txBody>
          <a:bodyPr/>
          <a:lstStyle/>
          <a:p>
            <a:pPr marL="0" indent="0">
              <a:buNone/>
            </a:pPr>
            <a:r>
              <a:rPr lang="en-US" sz="1400" kern="1200" dirty="0"/>
              <a:t>You work on your website and do some commits. Doing so moves the iss53 branch forward, because you have it checked out (that is, your HEAD is pointing to it):</a:t>
            </a:r>
          </a:p>
          <a:p>
            <a:pPr marL="0" indent="0">
              <a:buNone/>
            </a:pPr>
            <a:r>
              <a:rPr lang="en-US" sz="1400" b="1" kern="1200" dirty="0">
                <a:solidFill>
                  <a:srgbClr val="0066CC"/>
                </a:solidFill>
              </a:rPr>
              <a:t>$ vim index.html </a:t>
            </a:r>
          </a:p>
          <a:p>
            <a:pPr marL="0" indent="0">
              <a:buNone/>
            </a:pPr>
            <a:r>
              <a:rPr lang="en-US" sz="1400" b="1" kern="1200" dirty="0">
                <a:solidFill>
                  <a:srgbClr val="0066CC"/>
                </a:solidFill>
              </a:rPr>
              <a:t>$ git commit -a -m 'added a new footer [issue 53]'</a:t>
            </a:r>
            <a:endParaRPr lang="en-IN" sz="1400" b="1" kern="1200" dirty="0">
              <a:solidFill>
                <a:srgbClr val="0066CC"/>
              </a:solidFill>
            </a:endParaRPr>
          </a:p>
        </p:txBody>
      </p:sp>
      <p:pic>
        <p:nvPicPr>
          <p:cNvPr id="4" name="Picture 3"/>
          <p:cNvPicPr>
            <a:picLocks noChangeAspect="1"/>
          </p:cNvPicPr>
          <p:nvPr/>
        </p:nvPicPr>
        <p:blipFill>
          <a:blip r:embed="rId2"/>
          <a:stretch>
            <a:fillRect/>
          </a:stretch>
        </p:blipFill>
        <p:spPr>
          <a:xfrm>
            <a:off x="406400" y="2886892"/>
            <a:ext cx="6753225" cy="3119416"/>
          </a:xfrm>
          <a:prstGeom prst="rect">
            <a:avLst/>
          </a:prstGeom>
        </p:spPr>
      </p:pic>
      <p:sp>
        <p:nvSpPr>
          <p:cNvPr id="5" name="Rectangle 4"/>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901019107"/>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Branching and Merging</a:t>
            </a:r>
          </a:p>
        </p:txBody>
      </p:sp>
      <p:sp>
        <p:nvSpPr>
          <p:cNvPr id="3" name="Content Placeholder 2"/>
          <p:cNvSpPr>
            <a:spLocks noGrp="1"/>
          </p:cNvSpPr>
          <p:nvPr>
            <p:ph idx="1"/>
          </p:nvPr>
        </p:nvSpPr>
        <p:spPr>
          <a:xfrm>
            <a:off x="406400" y="1114698"/>
            <a:ext cx="11379200" cy="4525963"/>
          </a:xfrm>
        </p:spPr>
        <p:txBody>
          <a:bodyPr/>
          <a:lstStyle/>
          <a:p>
            <a:pPr marL="0" indent="0">
              <a:buNone/>
            </a:pPr>
            <a:r>
              <a:rPr lang="en-US" sz="1400" kern="1200" dirty="0"/>
              <a:t>Now you get the call that there is an issue with the website, and you need to fix it immediately. With Git, you don’t have to deploy your fix along with the iss53 changes you’ve made, and you don’t have to put a lot of effort into reverting those changes before you can work on applying your fix to what is in production. All you have to do is switch back to your master branch.</a:t>
            </a:r>
          </a:p>
          <a:p>
            <a:pPr marL="0" indent="0">
              <a:buNone/>
            </a:pPr>
            <a:r>
              <a:rPr lang="en-US" sz="1400" kern="1200" dirty="0"/>
              <a:t>However, before you do that, note that if your working directory or staging area has uncommitted changes that conflict with the branch you’re checking out, Git won’t let you switch branches. It’s best to have a clean working state when you switch branches.</a:t>
            </a:r>
          </a:p>
          <a:p>
            <a:pPr marL="0" indent="0">
              <a:buNone/>
            </a:pPr>
            <a:r>
              <a:rPr lang="en-US" sz="1400" b="1" kern="1200" dirty="0">
                <a:solidFill>
                  <a:srgbClr val="0066CC"/>
                </a:solidFill>
              </a:rPr>
              <a:t>$ git checkout master </a:t>
            </a:r>
          </a:p>
          <a:p>
            <a:pPr marL="0" indent="0">
              <a:buNone/>
            </a:pPr>
            <a:r>
              <a:rPr lang="en-US" sz="1400" kern="1200" dirty="0"/>
              <a:t>Switched to branch 'master‘</a:t>
            </a:r>
          </a:p>
          <a:p>
            <a:pPr marL="0" indent="0">
              <a:buNone/>
            </a:pPr>
            <a:r>
              <a:rPr lang="en-US" sz="1400" u="sng" kern="1200" dirty="0"/>
              <a:t> Let’s create a hotfix branch on which to work until it’s completed:</a:t>
            </a:r>
          </a:p>
          <a:p>
            <a:pPr marL="0" indent="0">
              <a:spcBef>
                <a:spcPts val="0"/>
              </a:spcBef>
              <a:buNone/>
            </a:pPr>
            <a:r>
              <a:rPr lang="en-US" sz="1400" b="1" kern="1200" dirty="0">
                <a:solidFill>
                  <a:srgbClr val="0066CC"/>
                </a:solidFill>
              </a:rPr>
              <a:t>$ git checkout -b hotfix </a:t>
            </a:r>
          </a:p>
          <a:p>
            <a:pPr marL="0" indent="0">
              <a:spcBef>
                <a:spcPts val="0"/>
              </a:spcBef>
              <a:buNone/>
            </a:pPr>
            <a:r>
              <a:rPr lang="en-US" sz="1400" kern="1200" dirty="0"/>
              <a:t>Switched to a new branch 'hotfix' </a:t>
            </a:r>
          </a:p>
          <a:p>
            <a:pPr marL="0" indent="0">
              <a:spcBef>
                <a:spcPts val="0"/>
              </a:spcBef>
              <a:buNone/>
            </a:pPr>
            <a:r>
              <a:rPr lang="en-US" sz="1400" b="1" kern="1200" dirty="0">
                <a:solidFill>
                  <a:srgbClr val="0066CC"/>
                </a:solidFill>
              </a:rPr>
              <a:t>$ vim index.html </a:t>
            </a:r>
          </a:p>
          <a:p>
            <a:pPr marL="0" indent="0">
              <a:spcBef>
                <a:spcPts val="0"/>
              </a:spcBef>
              <a:buNone/>
            </a:pPr>
            <a:r>
              <a:rPr lang="en-US" sz="1400" b="1" kern="1200" dirty="0">
                <a:solidFill>
                  <a:srgbClr val="0066CC"/>
                </a:solidFill>
              </a:rPr>
              <a:t>$ git commit -a -m 'fixed the broken email address' </a:t>
            </a:r>
          </a:p>
          <a:p>
            <a:pPr marL="0" indent="0">
              <a:spcBef>
                <a:spcPts val="0"/>
              </a:spcBef>
              <a:buNone/>
            </a:pPr>
            <a:r>
              <a:rPr lang="en-US" sz="1400" kern="1200" dirty="0"/>
              <a:t>[hotfix 1fb7853] fixed the broken email address  </a:t>
            </a:r>
          </a:p>
          <a:p>
            <a:pPr marL="0" indent="0">
              <a:spcBef>
                <a:spcPts val="0"/>
              </a:spcBef>
              <a:buNone/>
            </a:pPr>
            <a:r>
              <a:rPr lang="en-US" sz="1400" kern="1200" dirty="0"/>
              <a:t>1 file changed, 2 insertions(+)</a:t>
            </a:r>
          </a:p>
          <a:p>
            <a:pPr marL="0" indent="0">
              <a:buNone/>
            </a:pPr>
            <a:endParaRPr lang="en-IN" sz="1400" kern="1200" dirty="0"/>
          </a:p>
        </p:txBody>
      </p:sp>
      <p:pic>
        <p:nvPicPr>
          <p:cNvPr id="4" name="Picture 3"/>
          <p:cNvPicPr>
            <a:picLocks noChangeAspect="1"/>
          </p:cNvPicPr>
          <p:nvPr/>
        </p:nvPicPr>
        <p:blipFill>
          <a:blip r:embed="rId2"/>
          <a:stretch>
            <a:fillRect/>
          </a:stretch>
        </p:blipFill>
        <p:spPr>
          <a:xfrm>
            <a:off x="5715000" y="2995884"/>
            <a:ext cx="6289766" cy="3400425"/>
          </a:xfrm>
          <a:prstGeom prst="rect">
            <a:avLst/>
          </a:prstGeom>
        </p:spPr>
      </p:pic>
      <p:sp>
        <p:nvSpPr>
          <p:cNvPr id="5" name="Rectangle 4"/>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113861324"/>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Branching and Merging</a:t>
            </a:r>
          </a:p>
        </p:txBody>
      </p:sp>
      <p:sp>
        <p:nvSpPr>
          <p:cNvPr id="3" name="Content Placeholder 2"/>
          <p:cNvSpPr>
            <a:spLocks noGrp="1"/>
          </p:cNvSpPr>
          <p:nvPr>
            <p:ph idx="1"/>
          </p:nvPr>
        </p:nvSpPr>
        <p:spPr>
          <a:xfrm>
            <a:off x="406400" y="1049384"/>
            <a:ext cx="11379200" cy="4525963"/>
          </a:xfrm>
        </p:spPr>
        <p:txBody>
          <a:bodyPr/>
          <a:lstStyle/>
          <a:p>
            <a:pPr marL="0" indent="0">
              <a:spcBef>
                <a:spcPts val="0"/>
              </a:spcBef>
              <a:buNone/>
            </a:pPr>
            <a:r>
              <a:rPr lang="en-US" sz="1400" kern="1200" dirty="0"/>
              <a:t>You can run your tests, make sure the hotfix is what you want, and finally merge the hotfix branch back into your master branch to deploy to production. You do this with the git merge command:</a:t>
            </a:r>
          </a:p>
          <a:p>
            <a:pPr marL="0" indent="0">
              <a:spcBef>
                <a:spcPts val="0"/>
              </a:spcBef>
              <a:buNone/>
            </a:pPr>
            <a:r>
              <a:rPr lang="en-IN" sz="1400" b="1" kern="1200" dirty="0">
                <a:solidFill>
                  <a:srgbClr val="0066CC"/>
                </a:solidFill>
              </a:rPr>
              <a:t>$ git checkout master </a:t>
            </a:r>
          </a:p>
          <a:p>
            <a:pPr marL="0" indent="0">
              <a:spcBef>
                <a:spcPts val="0"/>
              </a:spcBef>
              <a:buNone/>
            </a:pPr>
            <a:r>
              <a:rPr lang="en-IN" sz="1400" b="1" kern="1200" dirty="0">
                <a:solidFill>
                  <a:srgbClr val="0066CC"/>
                </a:solidFill>
              </a:rPr>
              <a:t>$ git merge hotfix </a:t>
            </a:r>
          </a:p>
          <a:p>
            <a:pPr marL="0" indent="0">
              <a:spcBef>
                <a:spcPts val="0"/>
              </a:spcBef>
              <a:buNone/>
            </a:pPr>
            <a:r>
              <a:rPr lang="en-IN" sz="1400" kern="1200" dirty="0"/>
              <a:t>Updating f42c576..3a0874c </a:t>
            </a:r>
          </a:p>
          <a:p>
            <a:pPr marL="0" indent="0">
              <a:spcBef>
                <a:spcPts val="0"/>
              </a:spcBef>
              <a:buNone/>
            </a:pPr>
            <a:r>
              <a:rPr lang="en-IN" sz="1400" kern="1200" dirty="0"/>
              <a:t>Fast-forward  </a:t>
            </a:r>
          </a:p>
          <a:p>
            <a:pPr marL="0" indent="0">
              <a:spcBef>
                <a:spcPts val="0"/>
              </a:spcBef>
              <a:buNone/>
            </a:pPr>
            <a:r>
              <a:rPr lang="en-IN" sz="1400" kern="1200" dirty="0"/>
              <a:t>index.html | 2 ++  </a:t>
            </a:r>
          </a:p>
          <a:p>
            <a:pPr marL="0" indent="0">
              <a:spcBef>
                <a:spcPts val="0"/>
              </a:spcBef>
              <a:buNone/>
            </a:pPr>
            <a:r>
              <a:rPr lang="en-IN" sz="1400" kern="1200" dirty="0"/>
              <a:t>1 file changed, 2 insertions(+)</a:t>
            </a:r>
          </a:p>
          <a:p>
            <a:pPr marL="0" indent="0">
              <a:spcBef>
                <a:spcPts val="0"/>
              </a:spcBef>
              <a:buNone/>
            </a:pPr>
            <a:endParaRPr lang="en-IN" sz="1400" kern="1200" dirty="0"/>
          </a:p>
          <a:p>
            <a:pPr marL="0" indent="0">
              <a:spcBef>
                <a:spcPts val="0"/>
              </a:spcBef>
              <a:buNone/>
            </a:pPr>
            <a:r>
              <a:rPr lang="en-US" sz="1400" kern="1200" dirty="0"/>
              <a:t>You’ll notice the phrase “fast-forward” in that merge. Because the commit C4 pointed to by the branch hotfix you merged in was directly ahead of the commit C2 you’re on, Git simply moves the pointer forward. To phrase that another way, </a:t>
            </a:r>
            <a:endParaRPr lang="en-US" sz="1400" kern="1200" dirty="0" smtClean="0"/>
          </a:p>
          <a:p>
            <a:pPr marL="0" indent="0">
              <a:spcBef>
                <a:spcPts val="0"/>
              </a:spcBef>
              <a:buNone/>
            </a:pPr>
            <a:r>
              <a:rPr lang="en-US" sz="1400" kern="1200" dirty="0" smtClean="0"/>
              <a:t>when </a:t>
            </a:r>
            <a:r>
              <a:rPr lang="en-US" sz="1400" kern="1200" dirty="0"/>
              <a:t>you try to merge one commit with a commit that can be reached by following the first commit’s history, Git simplifies things by moving the pointer forward because there is no divergent work to merge together — this is called a “fastforward.”</a:t>
            </a:r>
          </a:p>
          <a:p>
            <a:pPr marL="0" indent="0">
              <a:spcBef>
                <a:spcPts val="0"/>
              </a:spcBef>
              <a:buNone/>
            </a:pPr>
            <a:r>
              <a:rPr lang="en-US" sz="1400" kern="1200" dirty="0"/>
              <a:t>Your change is now in the snapshot of the commit pointed to by the master branch, and you can deploy the fix.</a:t>
            </a:r>
          </a:p>
          <a:p>
            <a:pPr marL="0" indent="0">
              <a:spcBef>
                <a:spcPts val="0"/>
              </a:spcBef>
              <a:buNone/>
            </a:pPr>
            <a:endParaRPr lang="en-IN" dirty="0"/>
          </a:p>
        </p:txBody>
      </p:sp>
      <p:pic>
        <p:nvPicPr>
          <p:cNvPr id="4" name="Picture 3"/>
          <p:cNvPicPr>
            <a:picLocks noChangeAspect="1"/>
          </p:cNvPicPr>
          <p:nvPr/>
        </p:nvPicPr>
        <p:blipFill>
          <a:blip r:embed="rId2"/>
          <a:stretch>
            <a:fillRect/>
          </a:stretch>
        </p:blipFill>
        <p:spPr>
          <a:xfrm>
            <a:off x="1644831" y="4049487"/>
            <a:ext cx="6629400" cy="2508068"/>
          </a:xfrm>
          <a:prstGeom prst="rect">
            <a:avLst/>
          </a:prstGeom>
        </p:spPr>
      </p:pic>
      <p:sp>
        <p:nvSpPr>
          <p:cNvPr id="5" name="Rectangle 4"/>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26686462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Local VS / CVS</a:t>
            </a:r>
            <a:endParaRPr lang="en-IN" dirty="0"/>
          </a:p>
        </p:txBody>
      </p:sp>
      <p:pic>
        <p:nvPicPr>
          <p:cNvPr id="4" name="Picture 3"/>
          <p:cNvPicPr>
            <a:picLocks noChangeAspect="1"/>
          </p:cNvPicPr>
          <p:nvPr/>
        </p:nvPicPr>
        <p:blipFill>
          <a:blip r:embed="rId2"/>
          <a:stretch>
            <a:fillRect/>
          </a:stretch>
        </p:blipFill>
        <p:spPr>
          <a:xfrm>
            <a:off x="574766" y="1312545"/>
            <a:ext cx="5318351" cy="4781550"/>
          </a:xfrm>
          <a:prstGeom prst="rect">
            <a:avLst/>
          </a:prstGeom>
        </p:spPr>
      </p:pic>
      <p:pic>
        <p:nvPicPr>
          <p:cNvPr id="5" name="Picture 4"/>
          <p:cNvPicPr>
            <a:picLocks noChangeAspect="1"/>
          </p:cNvPicPr>
          <p:nvPr/>
        </p:nvPicPr>
        <p:blipFill>
          <a:blip r:embed="rId3"/>
          <a:stretch>
            <a:fillRect/>
          </a:stretch>
        </p:blipFill>
        <p:spPr>
          <a:xfrm>
            <a:off x="5893117" y="1201783"/>
            <a:ext cx="5892483" cy="4892312"/>
          </a:xfrm>
          <a:prstGeom prst="rect">
            <a:avLst/>
          </a:prstGeom>
        </p:spPr>
      </p:pic>
      <p:sp>
        <p:nvSpPr>
          <p:cNvPr id="8" name="Rectangle 7"/>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091540640"/>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Branching and Merging</a:t>
            </a:r>
          </a:p>
        </p:txBody>
      </p:sp>
      <p:sp>
        <p:nvSpPr>
          <p:cNvPr id="3" name="Content Placeholder 2"/>
          <p:cNvSpPr>
            <a:spLocks noGrp="1"/>
          </p:cNvSpPr>
          <p:nvPr>
            <p:ph idx="1"/>
          </p:nvPr>
        </p:nvSpPr>
        <p:spPr>
          <a:xfrm>
            <a:off x="406400" y="1088572"/>
            <a:ext cx="11379200" cy="4525963"/>
          </a:xfrm>
        </p:spPr>
        <p:txBody>
          <a:bodyPr/>
          <a:lstStyle/>
          <a:p>
            <a:pPr marL="0" indent="0">
              <a:buNone/>
            </a:pPr>
            <a:r>
              <a:rPr lang="en-US" sz="1400" kern="1200" dirty="0"/>
              <a:t>After your super-important fix is deployed, you’re ready to switch back to the work you were doing before you were interrupted. However, first you’ll delete the hotfix branch, because you no longer need it — the master branch points at the same place. You can delete it with the -d option to git branch</a:t>
            </a:r>
            <a:r>
              <a:rPr lang="en-US" sz="1400" kern="1200" dirty="0" smtClean="0"/>
              <a:t>:</a:t>
            </a:r>
          </a:p>
          <a:p>
            <a:pPr marL="0" indent="0">
              <a:spcBef>
                <a:spcPts val="0"/>
              </a:spcBef>
              <a:buNone/>
            </a:pPr>
            <a:r>
              <a:rPr lang="en-US" sz="1400" b="1" kern="1200" dirty="0" smtClean="0">
                <a:solidFill>
                  <a:srgbClr val="0066CC"/>
                </a:solidFill>
              </a:rPr>
              <a:t>$ </a:t>
            </a:r>
            <a:r>
              <a:rPr lang="en-US" sz="1400" b="1" kern="1200" dirty="0">
                <a:solidFill>
                  <a:srgbClr val="0066CC"/>
                </a:solidFill>
              </a:rPr>
              <a:t>git branch -d hotfix </a:t>
            </a:r>
          </a:p>
          <a:p>
            <a:pPr marL="0" indent="0">
              <a:spcBef>
                <a:spcPts val="0"/>
              </a:spcBef>
              <a:buNone/>
            </a:pPr>
            <a:r>
              <a:rPr lang="en-US" sz="1400" kern="1200" dirty="0"/>
              <a:t>Deleted branch hotfix (3a0874c).</a:t>
            </a:r>
          </a:p>
          <a:p>
            <a:pPr marL="0" indent="0">
              <a:buNone/>
            </a:pPr>
            <a:r>
              <a:rPr lang="en-US" dirty="0"/>
              <a:t>Now you can switch back to your work-in-progress branch on issue #53 and continue working on it.</a:t>
            </a:r>
          </a:p>
          <a:p>
            <a:pPr marL="0" indent="0">
              <a:spcBef>
                <a:spcPts val="0"/>
              </a:spcBef>
              <a:buNone/>
            </a:pPr>
            <a:r>
              <a:rPr lang="en-US" sz="1400" b="1" kern="1200" dirty="0">
                <a:solidFill>
                  <a:srgbClr val="0066CC"/>
                </a:solidFill>
              </a:rPr>
              <a:t>$ git checkout iss53 </a:t>
            </a:r>
          </a:p>
          <a:p>
            <a:pPr marL="0" indent="0">
              <a:spcBef>
                <a:spcPts val="0"/>
              </a:spcBef>
              <a:buNone/>
            </a:pPr>
            <a:r>
              <a:rPr lang="en-US" sz="1400" kern="1200" dirty="0"/>
              <a:t>Switched to branch "iss53" </a:t>
            </a:r>
          </a:p>
          <a:p>
            <a:pPr marL="0" indent="0">
              <a:spcBef>
                <a:spcPts val="0"/>
              </a:spcBef>
              <a:buNone/>
            </a:pPr>
            <a:r>
              <a:rPr lang="en-US" sz="1400" b="1" kern="1200" dirty="0">
                <a:solidFill>
                  <a:srgbClr val="0066CC"/>
                </a:solidFill>
              </a:rPr>
              <a:t>$ vim index.html </a:t>
            </a:r>
          </a:p>
          <a:p>
            <a:pPr marL="0" indent="0">
              <a:spcBef>
                <a:spcPts val="0"/>
              </a:spcBef>
              <a:buNone/>
            </a:pPr>
            <a:r>
              <a:rPr lang="en-US" sz="1400" b="1" kern="1200" dirty="0">
                <a:solidFill>
                  <a:srgbClr val="0066CC"/>
                </a:solidFill>
              </a:rPr>
              <a:t>$ git commit -a -m 'finished the new footer [issue 53]' </a:t>
            </a:r>
          </a:p>
          <a:p>
            <a:pPr marL="0" indent="0">
              <a:spcBef>
                <a:spcPts val="0"/>
              </a:spcBef>
              <a:buNone/>
            </a:pPr>
            <a:r>
              <a:rPr lang="en-US" sz="1400" kern="1200" dirty="0"/>
              <a:t>[iss53 ad82d7a] finished the new footer [issue 53] </a:t>
            </a:r>
          </a:p>
          <a:p>
            <a:pPr marL="0" indent="0">
              <a:spcBef>
                <a:spcPts val="0"/>
              </a:spcBef>
              <a:buNone/>
            </a:pPr>
            <a:r>
              <a:rPr lang="en-US" sz="1400" kern="1200" dirty="0"/>
              <a:t>1 file changed, 1 insertion(+)</a:t>
            </a:r>
          </a:p>
          <a:p>
            <a:pPr marL="0" indent="0">
              <a:buNone/>
            </a:pPr>
            <a:endParaRPr lang="en-IN" dirty="0"/>
          </a:p>
        </p:txBody>
      </p:sp>
      <p:pic>
        <p:nvPicPr>
          <p:cNvPr id="4" name="Picture 3"/>
          <p:cNvPicPr>
            <a:picLocks noChangeAspect="1"/>
          </p:cNvPicPr>
          <p:nvPr/>
        </p:nvPicPr>
        <p:blipFill>
          <a:blip r:embed="rId2"/>
          <a:stretch>
            <a:fillRect/>
          </a:stretch>
        </p:blipFill>
        <p:spPr>
          <a:xfrm>
            <a:off x="3213462" y="3866606"/>
            <a:ext cx="6962504" cy="2671490"/>
          </a:xfrm>
          <a:prstGeom prst="rect">
            <a:avLst/>
          </a:prstGeom>
        </p:spPr>
      </p:pic>
      <p:sp>
        <p:nvSpPr>
          <p:cNvPr id="5" name="Rectangle 4"/>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892061038"/>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Branching and Merging</a:t>
            </a:r>
          </a:p>
        </p:txBody>
      </p:sp>
      <p:sp>
        <p:nvSpPr>
          <p:cNvPr id="3" name="Content Placeholder 2"/>
          <p:cNvSpPr>
            <a:spLocks noGrp="1"/>
          </p:cNvSpPr>
          <p:nvPr>
            <p:ph idx="1"/>
          </p:nvPr>
        </p:nvSpPr>
        <p:spPr/>
        <p:txBody>
          <a:bodyPr/>
          <a:lstStyle/>
          <a:p>
            <a:pPr marL="0" indent="0">
              <a:buNone/>
            </a:pPr>
            <a:r>
              <a:rPr lang="en-US" sz="1400" kern="1200" dirty="0"/>
              <a:t>Suppose you’ve decided that your issue #53 work is complete and ready to be merged into your master branch. In order to do that, you’ll merge your iss53 branch into master, much like you merged your hotfix branch earlier. All you have to do is check out the branch you wish to merge into and then run the git merge command</a:t>
            </a:r>
            <a:r>
              <a:rPr lang="en-US" sz="1400" kern="1200" dirty="0" smtClean="0"/>
              <a:t>:</a:t>
            </a:r>
          </a:p>
          <a:p>
            <a:pPr marL="0" indent="0">
              <a:buNone/>
            </a:pPr>
            <a:endParaRPr lang="en-US" sz="1400" kern="1200" dirty="0"/>
          </a:p>
          <a:p>
            <a:pPr marL="0" indent="0">
              <a:spcBef>
                <a:spcPts val="0"/>
              </a:spcBef>
              <a:buNone/>
            </a:pPr>
            <a:r>
              <a:rPr lang="en-US" sz="1400" b="1" kern="1200" dirty="0">
                <a:solidFill>
                  <a:srgbClr val="0066CC"/>
                </a:solidFill>
              </a:rPr>
              <a:t>$ git checkout master </a:t>
            </a:r>
          </a:p>
          <a:p>
            <a:pPr marL="0" indent="0">
              <a:spcBef>
                <a:spcPts val="0"/>
              </a:spcBef>
              <a:buNone/>
            </a:pPr>
            <a:r>
              <a:rPr lang="en-US" sz="1400" kern="1200" dirty="0"/>
              <a:t>Switched to branch 'master' </a:t>
            </a:r>
          </a:p>
          <a:p>
            <a:pPr marL="0" indent="0">
              <a:spcBef>
                <a:spcPts val="0"/>
              </a:spcBef>
              <a:buNone/>
            </a:pPr>
            <a:r>
              <a:rPr lang="en-US" sz="1400" b="1" kern="1200" dirty="0">
                <a:solidFill>
                  <a:srgbClr val="0066CC"/>
                </a:solidFill>
              </a:rPr>
              <a:t>$ git merge iss53 Merge made by the 'recursive' strategy. </a:t>
            </a:r>
          </a:p>
          <a:p>
            <a:pPr marL="0" indent="0">
              <a:spcBef>
                <a:spcPts val="0"/>
              </a:spcBef>
              <a:buNone/>
            </a:pPr>
            <a:r>
              <a:rPr lang="en-US" sz="1400" kern="1200" dirty="0"/>
              <a:t>index.html |    1 + </a:t>
            </a:r>
          </a:p>
          <a:p>
            <a:pPr marL="0" indent="0">
              <a:spcBef>
                <a:spcPts val="0"/>
              </a:spcBef>
              <a:buNone/>
            </a:pPr>
            <a:r>
              <a:rPr lang="en-US" sz="1400" kern="1200" dirty="0"/>
              <a:t>1 file changed, 1 insertion(+)</a:t>
            </a:r>
          </a:p>
          <a:p>
            <a:endParaRPr lang="en-IN" dirty="0"/>
          </a:p>
        </p:txBody>
      </p:sp>
      <p:pic>
        <p:nvPicPr>
          <p:cNvPr id="4" name="Picture 3"/>
          <p:cNvPicPr>
            <a:picLocks noChangeAspect="1"/>
          </p:cNvPicPr>
          <p:nvPr/>
        </p:nvPicPr>
        <p:blipFill>
          <a:blip r:embed="rId2"/>
          <a:stretch>
            <a:fillRect/>
          </a:stretch>
        </p:blipFill>
        <p:spPr>
          <a:xfrm>
            <a:off x="604520" y="3482182"/>
            <a:ext cx="9194800" cy="2748801"/>
          </a:xfrm>
          <a:prstGeom prst="rect">
            <a:avLst/>
          </a:prstGeom>
        </p:spPr>
      </p:pic>
      <p:sp>
        <p:nvSpPr>
          <p:cNvPr id="5" name="Rectangle 4"/>
          <p:cNvSpPr/>
          <p:nvPr/>
        </p:nvSpPr>
        <p:spPr bwMode="auto">
          <a:xfrm>
            <a:off x="39624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99073113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Branching and Merging</a:t>
            </a:r>
          </a:p>
        </p:txBody>
      </p:sp>
      <p:sp>
        <p:nvSpPr>
          <p:cNvPr id="3" name="Content Placeholder 2"/>
          <p:cNvSpPr>
            <a:spLocks noGrp="1"/>
          </p:cNvSpPr>
          <p:nvPr>
            <p:ph idx="1"/>
          </p:nvPr>
        </p:nvSpPr>
        <p:spPr>
          <a:xfrm>
            <a:off x="301898" y="1088572"/>
            <a:ext cx="11379200" cy="4525963"/>
          </a:xfrm>
        </p:spPr>
        <p:txBody>
          <a:bodyPr/>
          <a:lstStyle/>
          <a:p>
            <a:pPr marL="0" indent="0">
              <a:buNone/>
            </a:pPr>
            <a:r>
              <a:rPr lang="en-US" sz="1400" kern="1200" dirty="0"/>
              <a:t>Instead of just moving the branch pointer forward, Git creates a new snapshot that results from this three-way merge and automatically creates a new commit that points to it. This is referred to as a merge commit, and is special in that it has more than one parent.</a:t>
            </a:r>
          </a:p>
          <a:p>
            <a:endParaRPr lang="en-IN" dirty="0"/>
          </a:p>
        </p:txBody>
      </p:sp>
      <p:pic>
        <p:nvPicPr>
          <p:cNvPr id="4" name="Picture 3"/>
          <p:cNvPicPr>
            <a:picLocks noChangeAspect="1"/>
          </p:cNvPicPr>
          <p:nvPr/>
        </p:nvPicPr>
        <p:blipFill>
          <a:blip r:embed="rId2"/>
          <a:stretch>
            <a:fillRect/>
          </a:stretch>
        </p:blipFill>
        <p:spPr>
          <a:xfrm>
            <a:off x="501967" y="1626554"/>
            <a:ext cx="8759599" cy="3729218"/>
          </a:xfrm>
          <a:prstGeom prst="rect">
            <a:avLst/>
          </a:prstGeom>
        </p:spPr>
      </p:pic>
      <p:sp>
        <p:nvSpPr>
          <p:cNvPr id="5" name="Rectangle 4"/>
          <p:cNvSpPr/>
          <p:nvPr/>
        </p:nvSpPr>
        <p:spPr>
          <a:xfrm>
            <a:off x="719493" y="5783185"/>
            <a:ext cx="1955985" cy="369332"/>
          </a:xfrm>
          <a:prstGeom prst="rect">
            <a:avLst/>
          </a:prstGeom>
        </p:spPr>
        <p:txBody>
          <a:bodyPr wrap="none">
            <a:spAutoFit/>
          </a:bodyPr>
          <a:lstStyle/>
          <a:p>
            <a:r>
              <a:rPr lang="en-IN" dirty="0"/>
              <a:t>$ </a:t>
            </a:r>
            <a:r>
              <a:rPr lang="en-IN" sz="1400" b="1" dirty="0">
                <a:solidFill>
                  <a:srgbClr val="0066CC"/>
                </a:solidFill>
              </a:rPr>
              <a:t>git branch -d iss53</a:t>
            </a:r>
          </a:p>
        </p:txBody>
      </p:sp>
      <p:sp>
        <p:nvSpPr>
          <p:cNvPr id="6" name="Rectangle 5"/>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761257700"/>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r>
            <a:br>
              <a:rPr lang="en-IN" dirty="0" smtClean="0"/>
            </a:br>
            <a:r>
              <a:rPr lang="en-IN" dirty="0" smtClean="0"/>
              <a:t>Branch </a:t>
            </a:r>
            <a:r>
              <a:rPr lang="en-IN" dirty="0"/>
              <a:t>Management</a:t>
            </a:r>
            <a:br>
              <a:rPr lang="en-IN" dirty="0"/>
            </a:br>
            <a:endParaRPr lang="en-IN" dirty="0"/>
          </a:p>
        </p:txBody>
      </p:sp>
      <p:sp>
        <p:nvSpPr>
          <p:cNvPr id="3" name="Content Placeholder 2"/>
          <p:cNvSpPr>
            <a:spLocks noGrp="1"/>
          </p:cNvSpPr>
          <p:nvPr>
            <p:ph idx="1"/>
          </p:nvPr>
        </p:nvSpPr>
        <p:spPr>
          <a:xfrm>
            <a:off x="249646" y="1049384"/>
            <a:ext cx="11379200" cy="4525963"/>
          </a:xfrm>
        </p:spPr>
        <p:txBody>
          <a:bodyPr/>
          <a:lstStyle/>
          <a:p>
            <a:pPr marL="0" indent="0">
              <a:buNone/>
            </a:pPr>
            <a:r>
              <a:rPr lang="en-US" sz="1400" kern="1200" dirty="0"/>
              <a:t>The git branch command does more than just create and delete branches. If you run it with no arguments, you get a simple listing of your current branches:</a:t>
            </a:r>
          </a:p>
          <a:p>
            <a:pPr marL="0" indent="0">
              <a:spcBef>
                <a:spcPts val="0"/>
              </a:spcBef>
              <a:buNone/>
            </a:pPr>
            <a:r>
              <a:rPr lang="en-US" b="1" dirty="0">
                <a:solidFill>
                  <a:srgbClr val="0066CC"/>
                </a:solidFill>
              </a:rPr>
              <a:t>$ git branch   </a:t>
            </a:r>
            <a:endParaRPr lang="en-US" b="1" dirty="0" smtClean="0">
              <a:solidFill>
                <a:srgbClr val="0066CC"/>
              </a:solidFill>
            </a:endParaRPr>
          </a:p>
          <a:p>
            <a:pPr marL="0" indent="0">
              <a:spcBef>
                <a:spcPts val="0"/>
              </a:spcBef>
              <a:buNone/>
            </a:pPr>
            <a:r>
              <a:rPr lang="en-US" sz="1400" kern="1200" dirty="0"/>
              <a:t>iss53 * </a:t>
            </a:r>
          </a:p>
          <a:p>
            <a:pPr marL="0" indent="0">
              <a:spcBef>
                <a:spcPts val="0"/>
              </a:spcBef>
              <a:buNone/>
            </a:pPr>
            <a:r>
              <a:rPr lang="en-US" sz="1400" kern="1200" dirty="0"/>
              <a:t>master   </a:t>
            </a:r>
          </a:p>
          <a:p>
            <a:pPr marL="0" indent="0">
              <a:spcBef>
                <a:spcPts val="0"/>
              </a:spcBef>
              <a:buNone/>
            </a:pPr>
            <a:r>
              <a:rPr lang="en-US" sz="1400" kern="1200" dirty="0"/>
              <a:t>Testing</a:t>
            </a:r>
          </a:p>
          <a:p>
            <a:pPr marL="0" indent="0">
              <a:buNone/>
            </a:pPr>
            <a:r>
              <a:rPr lang="en-US" sz="1400" u="sng" kern="1200" dirty="0" smtClean="0"/>
              <a:t>To </a:t>
            </a:r>
            <a:r>
              <a:rPr lang="en-US" sz="1400" u="sng" kern="1200" dirty="0"/>
              <a:t>see the last commit on each branch, you can run git branch -v:</a:t>
            </a:r>
          </a:p>
          <a:p>
            <a:pPr marL="0" indent="0">
              <a:spcBef>
                <a:spcPts val="0"/>
              </a:spcBef>
              <a:buNone/>
            </a:pPr>
            <a:r>
              <a:rPr lang="en-US" b="1" dirty="0">
                <a:solidFill>
                  <a:srgbClr val="0066CC"/>
                </a:solidFill>
              </a:rPr>
              <a:t>$ git branch -v   </a:t>
            </a:r>
            <a:endParaRPr lang="en-US" b="1" dirty="0" smtClean="0">
              <a:solidFill>
                <a:srgbClr val="0066CC"/>
              </a:solidFill>
            </a:endParaRPr>
          </a:p>
          <a:p>
            <a:pPr marL="0" indent="0">
              <a:spcBef>
                <a:spcPts val="0"/>
              </a:spcBef>
              <a:buNone/>
            </a:pPr>
            <a:r>
              <a:rPr lang="en-US" sz="1400" kern="1200" dirty="0"/>
              <a:t>iss53   93b412c fix javascript issue </a:t>
            </a:r>
          </a:p>
          <a:p>
            <a:pPr marL="0" indent="0">
              <a:spcBef>
                <a:spcPts val="0"/>
              </a:spcBef>
              <a:buNone/>
            </a:pPr>
            <a:r>
              <a:rPr lang="en-US" sz="1400" kern="1200" dirty="0"/>
              <a:t>master  7a98805 Merge branch 'iss53'   </a:t>
            </a:r>
          </a:p>
          <a:p>
            <a:pPr marL="0" indent="0">
              <a:spcBef>
                <a:spcPts val="0"/>
              </a:spcBef>
              <a:buNone/>
            </a:pPr>
            <a:r>
              <a:rPr lang="en-US" sz="1400" kern="1200" dirty="0"/>
              <a:t>testing 782fd34 add scott to the author list in the readmes</a:t>
            </a:r>
          </a:p>
          <a:p>
            <a:pPr marL="0" indent="0">
              <a:spcBef>
                <a:spcPts val="0"/>
              </a:spcBef>
              <a:buNone/>
            </a:pPr>
            <a:endParaRPr lang="en-US" dirty="0" smtClean="0"/>
          </a:p>
          <a:p>
            <a:pPr marL="0" indent="0">
              <a:spcBef>
                <a:spcPts val="0"/>
              </a:spcBef>
              <a:buNone/>
            </a:pPr>
            <a:r>
              <a:rPr lang="en-US" b="1" dirty="0">
                <a:solidFill>
                  <a:srgbClr val="0066CC"/>
                </a:solidFill>
              </a:rPr>
              <a:t>$ git branch --merged   </a:t>
            </a:r>
          </a:p>
          <a:p>
            <a:pPr marL="0" indent="0">
              <a:spcBef>
                <a:spcPts val="0"/>
              </a:spcBef>
              <a:buNone/>
            </a:pPr>
            <a:r>
              <a:rPr lang="en-US" sz="1400" kern="1200" dirty="0"/>
              <a:t>iss53 </a:t>
            </a:r>
          </a:p>
          <a:p>
            <a:pPr marL="0" indent="0">
              <a:spcBef>
                <a:spcPts val="0"/>
              </a:spcBef>
              <a:buNone/>
            </a:pPr>
            <a:r>
              <a:rPr lang="en-US" sz="1400" kern="1200" dirty="0"/>
              <a:t>* master</a:t>
            </a:r>
          </a:p>
          <a:p>
            <a:pPr marL="0" indent="0">
              <a:spcBef>
                <a:spcPts val="0"/>
              </a:spcBef>
              <a:buNone/>
            </a:pPr>
            <a:endParaRPr lang="en-US" dirty="0" smtClean="0"/>
          </a:p>
          <a:p>
            <a:pPr marL="0" indent="0">
              <a:spcBef>
                <a:spcPts val="0"/>
              </a:spcBef>
              <a:buNone/>
            </a:pPr>
            <a:r>
              <a:rPr lang="en-US" b="1" dirty="0">
                <a:solidFill>
                  <a:srgbClr val="0066CC"/>
                </a:solidFill>
              </a:rPr>
              <a:t>$ git branch --no-merged   </a:t>
            </a:r>
          </a:p>
          <a:p>
            <a:pPr marL="0" indent="0">
              <a:spcBef>
                <a:spcPts val="0"/>
              </a:spcBef>
              <a:buNone/>
            </a:pPr>
            <a:r>
              <a:rPr lang="en-US" sz="1400" kern="1200" dirty="0"/>
              <a:t>testing</a:t>
            </a:r>
          </a:p>
          <a:p>
            <a:pPr marL="0" indent="0">
              <a:spcBef>
                <a:spcPts val="0"/>
              </a:spcBef>
              <a:buNone/>
            </a:pPr>
            <a:endParaRPr lang="en-US" dirty="0" smtClean="0"/>
          </a:p>
          <a:p>
            <a:pPr marL="0" indent="0">
              <a:spcBef>
                <a:spcPts val="0"/>
              </a:spcBef>
              <a:buNone/>
            </a:pPr>
            <a:r>
              <a:rPr lang="en-US" b="1" dirty="0">
                <a:solidFill>
                  <a:srgbClr val="0066CC"/>
                </a:solidFill>
              </a:rPr>
              <a:t>$ git branch -d testing</a:t>
            </a:r>
          </a:p>
          <a:p>
            <a:pPr marL="0" indent="0">
              <a:spcBef>
                <a:spcPts val="0"/>
              </a:spcBef>
              <a:buNone/>
            </a:pPr>
            <a:endParaRPr lang="en-US" dirty="0"/>
          </a:p>
          <a:p>
            <a:pPr marL="0" indent="0">
              <a:spcBef>
                <a:spcPts val="0"/>
              </a:spcBef>
              <a:buNone/>
            </a:pPr>
            <a:endParaRPr lang="en-IN" dirty="0"/>
          </a:p>
        </p:txBody>
      </p:sp>
      <p:sp>
        <p:nvSpPr>
          <p:cNvPr id="4" name="Rectangle 3"/>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68626576"/>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GIT RESET</a:t>
            </a:r>
            <a:endParaRPr lang="en-IN" dirty="0"/>
          </a:p>
        </p:txBody>
      </p:sp>
      <p:pic>
        <p:nvPicPr>
          <p:cNvPr id="4" name="Content Placeholder 3"/>
          <p:cNvPicPr>
            <a:picLocks noGrp="1" noChangeAspect="1"/>
          </p:cNvPicPr>
          <p:nvPr>
            <p:ph idx="1"/>
          </p:nvPr>
        </p:nvPicPr>
        <p:blipFill>
          <a:blip r:embed="rId2"/>
          <a:stretch>
            <a:fillRect/>
          </a:stretch>
        </p:blipFill>
        <p:spPr>
          <a:xfrm>
            <a:off x="195732" y="1193075"/>
            <a:ext cx="3892942" cy="5168536"/>
          </a:xfrm>
          <a:prstGeom prst="rect">
            <a:avLst/>
          </a:prstGeom>
        </p:spPr>
      </p:pic>
      <p:pic>
        <p:nvPicPr>
          <p:cNvPr id="5" name="Picture 4"/>
          <p:cNvPicPr>
            <a:picLocks noChangeAspect="1"/>
          </p:cNvPicPr>
          <p:nvPr/>
        </p:nvPicPr>
        <p:blipFill>
          <a:blip r:embed="rId3"/>
          <a:stretch>
            <a:fillRect/>
          </a:stretch>
        </p:blipFill>
        <p:spPr>
          <a:xfrm>
            <a:off x="4127861" y="1063806"/>
            <a:ext cx="4245430" cy="5427073"/>
          </a:xfrm>
          <a:prstGeom prst="rect">
            <a:avLst/>
          </a:prstGeom>
        </p:spPr>
      </p:pic>
      <p:pic>
        <p:nvPicPr>
          <p:cNvPr id="6" name="Picture 5"/>
          <p:cNvPicPr>
            <a:picLocks noChangeAspect="1"/>
          </p:cNvPicPr>
          <p:nvPr/>
        </p:nvPicPr>
        <p:blipFill>
          <a:blip r:embed="rId4"/>
          <a:stretch>
            <a:fillRect/>
          </a:stretch>
        </p:blipFill>
        <p:spPr>
          <a:xfrm>
            <a:off x="8412480" y="1063806"/>
            <a:ext cx="3526972" cy="5297805"/>
          </a:xfrm>
          <a:prstGeom prst="rect">
            <a:avLst/>
          </a:prstGeom>
        </p:spPr>
      </p:pic>
      <p:sp>
        <p:nvSpPr>
          <p:cNvPr id="7" name="Rectangle 6"/>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97293874"/>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Git Merge </a:t>
            </a:r>
            <a:endParaRPr lang="en-IN" dirty="0"/>
          </a:p>
        </p:txBody>
      </p:sp>
      <p:sp>
        <p:nvSpPr>
          <p:cNvPr id="3" name="Content Placeholder 2"/>
          <p:cNvSpPr>
            <a:spLocks noGrp="1"/>
          </p:cNvSpPr>
          <p:nvPr>
            <p:ph idx="1"/>
          </p:nvPr>
        </p:nvSpPr>
        <p:spPr/>
        <p:txBody>
          <a:bodyPr/>
          <a:lstStyle/>
          <a:p>
            <a:r>
              <a:rPr lang="en-US" dirty="0"/>
              <a:t>When Git performs a merge, it looks for three commits:</a:t>
            </a:r>
          </a:p>
          <a:p>
            <a:r>
              <a:rPr lang="en-US" dirty="0"/>
              <a:t>(1) Common ancestor commit If you follow the history of two branches in a project, they always have at least one commit in common: at this point in time, both branches had the same content and then evolved differently.</a:t>
            </a:r>
          </a:p>
          <a:p>
            <a:r>
              <a:rPr lang="en-US" dirty="0"/>
              <a:t>(2) + (3) Endpoints of each branch The goal of an integration is to combine the current states of two branches. Therefore, their respective latest revisions are of special interest. Combining these three commits will result in the integration we're aiming for.</a:t>
            </a:r>
          </a:p>
        </p:txBody>
      </p:sp>
      <p:sp>
        <p:nvSpPr>
          <p:cNvPr id="4" name="Rectangle 3"/>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182897034"/>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Fast-Forward Merge</a:t>
            </a:r>
            <a:endParaRPr lang="en-IN" dirty="0"/>
          </a:p>
        </p:txBody>
      </p:sp>
      <p:sp>
        <p:nvSpPr>
          <p:cNvPr id="3" name="Content Placeholder 2"/>
          <p:cNvSpPr>
            <a:spLocks noGrp="1"/>
          </p:cNvSpPr>
          <p:nvPr>
            <p:ph idx="1"/>
          </p:nvPr>
        </p:nvSpPr>
        <p:spPr>
          <a:xfrm>
            <a:off x="406400" y="1219202"/>
            <a:ext cx="11379200" cy="3026228"/>
          </a:xfrm>
        </p:spPr>
        <p:txBody>
          <a:bodyPr/>
          <a:lstStyle/>
          <a:p>
            <a:r>
              <a:rPr lang="en-US" dirty="0"/>
              <a:t>In very simple cases, one of the two branches doesn't have any new commits since the branching happened - its latest commit is still the common ancestor</a:t>
            </a:r>
            <a:r>
              <a:rPr lang="en-US" dirty="0" smtClean="0"/>
              <a:t>.</a:t>
            </a:r>
            <a:endParaRPr lang="en-IN" dirty="0"/>
          </a:p>
        </p:txBody>
      </p:sp>
      <p:pic>
        <p:nvPicPr>
          <p:cNvPr id="4" name="Picture 3"/>
          <p:cNvPicPr>
            <a:picLocks noChangeAspect="1"/>
          </p:cNvPicPr>
          <p:nvPr/>
        </p:nvPicPr>
        <p:blipFill>
          <a:blip r:embed="rId2"/>
          <a:stretch>
            <a:fillRect/>
          </a:stretch>
        </p:blipFill>
        <p:spPr>
          <a:xfrm>
            <a:off x="627017" y="1959430"/>
            <a:ext cx="9353006" cy="2286000"/>
          </a:xfrm>
          <a:prstGeom prst="rect">
            <a:avLst/>
          </a:prstGeom>
        </p:spPr>
      </p:pic>
      <p:sp>
        <p:nvSpPr>
          <p:cNvPr id="5" name="Rectangle 4"/>
          <p:cNvSpPr/>
          <p:nvPr/>
        </p:nvSpPr>
        <p:spPr>
          <a:xfrm>
            <a:off x="526868" y="4245429"/>
            <a:ext cx="11258731" cy="923330"/>
          </a:xfrm>
          <a:prstGeom prst="rect">
            <a:avLst/>
          </a:prstGeom>
        </p:spPr>
        <p:txBody>
          <a:bodyPr wrap="square">
            <a:spAutoFit/>
          </a:bodyPr>
          <a:lstStyle/>
          <a:p>
            <a:r>
              <a:rPr lang="en-US" dirty="0"/>
              <a:t>In this case, performing the integration is dead simple: Git can just add all the commits of the other branch on top of the common ancestor commit. In Git, this simplest form of integration is called a "fast-forward" merge. Both branches then share the exact same history.</a:t>
            </a:r>
            <a:endParaRPr lang="en-IN" dirty="0"/>
          </a:p>
        </p:txBody>
      </p:sp>
      <p:pic>
        <p:nvPicPr>
          <p:cNvPr id="6" name="Picture 5"/>
          <p:cNvPicPr>
            <a:picLocks noChangeAspect="1"/>
          </p:cNvPicPr>
          <p:nvPr/>
        </p:nvPicPr>
        <p:blipFill>
          <a:blip r:embed="rId3"/>
          <a:stretch>
            <a:fillRect/>
          </a:stretch>
        </p:blipFill>
        <p:spPr>
          <a:xfrm>
            <a:off x="406400" y="5168759"/>
            <a:ext cx="6017623" cy="1232041"/>
          </a:xfrm>
          <a:prstGeom prst="rect">
            <a:avLst/>
          </a:prstGeom>
        </p:spPr>
      </p:pic>
      <p:sp>
        <p:nvSpPr>
          <p:cNvPr id="7" name="Rectangle 6"/>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38792448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Merge Commit</a:t>
            </a:r>
            <a:endParaRPr lang="en-IN" dirty="0"/>
          </a:p>
        </p:txBody>
      </p:sp>
      <p:sp>
        <p:nvSpPr>
          <p:cNvPr id="3" name="Content Placeholder 2"/>
          <p:cNvSpPr>
            <a:spLocks noGrp="1"/>
          </p:cNvSpPr>
          <p:nvPr>
            <p:ph idx="1"/>
          </p:nvPr>
        </p:nvSpPr>
        <p:spPr>
          <a:xfrm>
            <a:off x="406400" y="1153423"/>
            <a:ext cx="11379200" cy="4525963"/>
          </a:xfrm>
        </p:spPr>
        <p:txBody>
          <a:bodyPr/>
          <a:lstStyle/>
          <a:p>
            <a:r>
              <a:rPr lang="en-US" dirty="0"/>
              <a:t>In a lot of cases, however, both branches moved forward individually. </a:t>
            </a:r>
            <a:endParaRPr lang="en-IN" dirty="0"/>
          </a:p>
        </p:txBody>
      </p:sp>
      <p:pic>
        <p:nvPicPr>
          <p:cNvPr id="4" name="Picture 3"/>
          <p:cNvPicPr>
            <a:picLocks noChangeAspect="1"/>
          </p:cNvPicPr>
          <p:nvPr/>
        </p:nvPicPr>
        <p:blipFill>
          <a:blip r:embed="rId2"/>
          <a:stretch>
            <a:fillRect/>
          </a:stretch>
        </p:blipFill>
        <p:spPr>
          <a:xfrm>
            <a:off x="300446" y="1567543"/>
            <a:ext cx="11129554" cy="1946366"/>
          </a:xfrm>
          <a:prstGeom prst="rect">
            <a:avLst/>
          </a:prstGeom>
        </p:spPr>
      </p:pic>
      <p:sp>
        <p:nvSpPr>
          <p:cNvPr id="5" name="Rectangle 4"/>
          <p:cNvSpPr/>
          <p:nvPr/>
        </p:nvSpPr>
        <p:spPr>
          <a:xfrm>
            <a:off x="248194" y="3416405"/>
            <a:ext cx="11379200" cy="646331"/>
          </a:xfrm>
          <a:prstGeom prst="rect">
            <a:avLst/>
          </a:prstGeom>
        </p:spPr>
        <p:txBody>
          <a:bodyPr wrap="square">
            <a:spAutoFit/>
          </a:bodyPr>
          <a:lstStyle/>
          <a:p>
            <a:r>
              <a:rPr lang="en-US"/>
              <a:t>To make an integration, Git will have to create a new commit that contains the differences between them - the merge commit.</a:t>
            </a:r>
            <a:endParaRPr lang="en-IN" dirty="0"/>
          </a:p>
        </p:txBody>
      </p:sp>
      <p:pic>
        <p:nvPicPr>
          <p:cNvPr id="6" name="Picture 5"/>
          <p:cNvPicPr>
            <a:picLocks noChangeAspect="1"/>
          </p:cNvPicPr>
          <p:nvPr/>
        </p:nvPicPr>
        <p:blipFill>
          <a:blip r:embed="rId3"/>
          <a:stretch>
            <a:fillRect/>
          </a:stretch>
        </p:blipFill>
        <p:spPr>
          <a:xfrm>
            <a:off x="248194" y="3960387"/>
            <a:ext cx="11273246" cy="2365331"/>
          </a:xfrm>
          <a:prstGeom prst="rect">
            <a:avLst/>
          </a:prstGeom>
        </p:spPr>
      </p:pic>
      <p:sp>
        <p:nvSpPr>
          <p:cNvPr id="7" name="Rectangle 6"/>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94558758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Git Rebase</a:t>
            </a:r>
            <a:endParaRPr lang="en-IN" dirty="0"/>
          </a:p>
        </p:txBody>
      </p:sp>
      <p:sp>
        <p:nvSpPr>
          <p:cNvPr id="3" name="Content Placeholder 2"/>
          <p:cNvSpPr>
            <a:spLocks noGrp="1"/>
          </p:cNvSpPr>
          <p:nvPr>
            <p:ph idx="1"/>
          </p:nvPr>
        </p:nvSpPr>
        <p:spPr/>
        <p:txBody>
          <a:bodyPr/>
          <a:lstStyle/>
          <a:p>
            <a:r>
              <a:rPr lang="en-US" dirty="0"/>
              <a:t>Let's walk through a rebase operation step by step. The scenario is the same as in the previous examples: we want to integrate the changes from branch-B into branch-A, but now by using rebase</a:t>
            </a:r>
            <a:endParaRPr lang="en-IN" dirty="0"/>
          </a:p>
        </p:txBody>
      </p:sp>
      <p:pic>
        <p:nvPicPr>
          <p:cNvPr id="4" name="Picture 3"/>
          <p:cNvPicPr>
            <a:picLocks noChangeAspect="1"/>
          </p:cNvPicPr>
          <p:nvPr/>
        </p:nvPicPr>
        <p:blipFill>
          <a:blip r:embed="rId2"/>
          <a:stretch>
            <a:fillRect/>
          </a:stretch>
        </p:blipFill>
        <p:spPr>
          <a:xfrm>
            <a:off x="406400" y="2194151"/>
            <a:ext cx="7832452" cy="1685925"/>
          </a:xfrm>
          <a:prstGeom prst="rect">
            <a:avLst/>
          </a:prstGeom>
        </p:spPr>
      </p:pic>
      <p:sp>
        <p:nvSpPr>
          <p:cNvPr id="6" name="Rectangle 5"/>
          <p:cNvSpPr/>
          <p:nvPr/>
        </p:nvSpPr>
        <p:spPr>
          <a:xfrm>
            <a:off x="735874" y="4073956"/>
            <a:ext cx="11049725" cy="923330"/>
          </a:xfrm>
          <a:prstGeom prst="rect">
            <a:avLst/>
          </a:prstGeom>
        </p:spPr>
        <p:txBody>
          <a:bodyPr wrap="square">
            <a:spAutoFit/>
          </a:bodyPr>
          <a:lstStyle/>
          <a:p>
            <a:r>
              <a:rPr lang="en-IN" dirty="0"/>
              <a:t>git rebase branch-A // syncs the history with branch-A</a:t>
            </a:r>
          </a:p>
          <a:p>
            <a:r>
              <a:rPr lang="en-IN" dirty="0"/>
              <a:t>git checkout branch-A // change the current branch to branch-A</a:t>
            </a:r>
          </a:p>
          <a:p>
            <a:r>
              <a:rPr lang="en-IN" dirty="0"/>
              <a:t>git merge branch-B // merge/take the changes from branch-B to branch-A </a:t>
            </a:r>
          </a:p>
        </p:txBody>
      </p:sp>
      <p:sp>
        <p:nvSpPr>
          <p:cNvPr id="7" name="Rectangle 6"/>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361853343"/>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Git Rebase</a:t>
            </a:r>
            <a:endParaRPr lang="en-IN" dirty="0"/>
          </a:p>
        </p:txBody>
      </p:sp>
      <p:sp>
        <p:nvSpPr>
          <p:cNvPr id="3" name="Content Placeholder 2"/>
          <p:cNvSpPr>
            <a:spLocks noGrp="1"/>
          </p:cNvSpPr>
          <p:nvPr>
            <p:ph idx="1"/>
          </p:nvPr>
        </p:nvSpPr>
        <p:spPr/>
        <p:txBody>
          <a:bodyPr/>
          <a:lstStyle/>
          <a:p>
            <a:r>
              <a:rPr lang="en-US" dirty="0"/>
              <a:t>First, Git will "undo" all commits on branch-A that happened after the lines began to branch out (after the common ancestor commit). However, of course, it won't discard them: instead you can think of those commits as being "saved away temporarily".</a:t>
            </a:r>
            <a:endParaRPr lang="en-IN" dirty="0"/>
          </a:p>
        </p:txBody>
      </p:sp>
      <p:pic>
        <p:nvPicPr>
          <p:cNvPr id="4" name="Picture 3"/>
          <p:cNvPicPr>
            <a:picLocks noChangeAspect="1"/>
          </p:cNvPicPr>
          <p:nvPr/>
        </p:nvPicPr>
        <p:blipFill>
          <a:blip r:embed="rId2"/>
          <a:stretch>
            <a:fillRect/>
          </a:stretch>
        </p:blipFill>
        <p:spPr>
          <a:xfrm>
            <a:off x="409575" y="2189933"/>
            <a:ext cx="9818642" cy="2190750"/>
          </a:xfrm>
          <a:prstGeom prst="rect">
            <a:avLst/>
          </a:prstGeom>
        </p:spPr>
      </p:pic>
      <p:sp>
        <p:nvSpPr>
          <p:cNvPr id="5" name="Rectangle 4"/>
          <p:cNvSpPr/>
          <p:nvPr/>
        </p:nvSpPr>
        <p:spPr>
          <a:xfrm>
            <a:off x="406400" y="4380683"/>
            <a:ext cx="11379200" cy="646331"/>
          </a:xfrm>
          <a:prstGeom prst="rect">
            <a:avLst/>
          </a:prstGeom>
        </p:spPr>
        <p:txBody>
          <a:bodyPr wrap="square">
            <a:spAutoFit/>
          </a:bodyPr>
          <a:lstStyle/>
          <a:p>
            <a:r>
              <a:rPr lang="en-US" dirty="0"/>
              <a:t>Next, it applies the commits from branch-B that we want to integrate. At this point, both branches look exactly the same.</a:t>
            </a:r>
            <a:endParaRPr lang="en-IN" dirty="0"/>
          </a:p>
        </p:txBody>
      </p:sp>
      <p:pic>
        <p:nvPicPr>
          <p:cNvPr id="6" name="Picture 5"/>
          <p:cNvPicPr>
            <a:picLocks noChangeAspect="1"/>
          </p:cNvPicPr>
          <p:nvPr/>
        </p:nvPicPr>
        <p:blipFill>
          <a:blip r:embed="rId3"/>
          <a:stretch>
            <a:fillRect/>
          </a:stretch>
        </p:blipFill>
        <p:spPr>
          <a:xfrm>
            <a:off x="1056049" y="5029200"/>
            <a:ext cx="9172167" cy="1542233"/>
          </a:xfrm>
          <a:prstGeom prst="rect">
            <a:avLst/>
          </a:prstGeom>
        </p:spPr>
      </p:pic>
      <p:sp>
        <p:nvSpPr>
          <p:cNvPr id="7" name="Rectangle 6"/>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4130285884"/>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DVCS</a:t>
            </a:r>
            <a:endParaRPr lang="en-IN" dirty="0"/>
          </a:p>
        </p:txBody>
      </p:sp>
      <p:pic>
        <p:nvPicPr>
          <p:cNvPr id="4" name="Picture 3"/>
          <p:cNvPicPr>
            <a:picLocks noChangeAspect="1"/>
          </p:cNvPicPr>
          <p:nvPr/>
        </p:nvPicPr>
        <p:blipFill>
          <a:blip r:embed="rId2"/>
          <a:stretch>
            <a:fillRect/>
          </a:stretch>
        </p:blipFill>
        <p:spPr>
          <a:xfrm>
            <a:off x="406400" y="1333363"/>
            <a:ext cx="5411153" cy="5210175"/>
          </a:xfrm>
          <a:prstGeom prst="rect">
            <a:avLst/>
          </a:prstGeom>
        </p:spPr>
      </p:pic>
      <p:sp>
        <p:nvSpPr>
          <p:cNvPr id="5" name="TextBox 4"/>
          <p:cNvSpPr txBox="1"/>
          <p:nvPr/>
        </p:nvSpPr>
        <p:spPr>
          <a:xfrm>
            <a:off x="5817553" y="1528354"/>
            <a:ext cx="5968047" cy="3139321"/>
          </a:xfrm>
          <a:prstGeom prst="rect">
            <a:avLst/>
          </a:prstGeom>
          <a:noFill/>
        </p:spPr>
        <p:txBody>
          <a:bodyPr wrap="square" rtlCol="0">
            <a:spAutoFit/>
          </a:bodyPr>
          <a:lstStyle/>
          <a:p>
            <a:r>
              <a:rPr lang="en-US" dirty="0"/>
              <a:t>In a DVCS (such as Git, Mercurial, Bazaar or Darcs), </a:t>
            </a:r>
            <a:endParaRPr lang="en-US" dirty="0" smtClean="0"/>
          </a:p>
          <a:p>
            <a:r>
              <a:rPr lang="en-US" dirty="0" smtClean="0"/>
              <a:t>clients </a:t>
            </a:r>
            <a:r>
              <a:rPr lang="en-US" dirty="0"/>
              <a:t>don’t just check out the latest snapshot of the files; </a:t>
            </a:r>
            <a:r>
              <a:rPr lang="en-US" dirty="0" smtClean="0"/>
              <a:t>rather</a:t>
            </a:r>
            <a:r>
              <a:rPr lang="en-US" dirty="0"/>
              <a:t>, they fully mirror the repository, including its full history. </a:t>
            </a:r>
            <a:endParaRPr lang="en-US" dirty="0" smtClean="0"/>
          </a:p>
          <a:p>
            <a:endParaRPr lang="en-US" dirty="0" smtClean="0"/>
          </a:p>
          <a:p>
            <a:r>
              <a:rPr lang="en-US" dirty="0" smtClean="0"/>
              <a:t>If </a:t>
            </a:r>
            <a:r>
              <a:rPr lang="en-US" dirty="0"/>
              <a:t>any server dies, and these systems were collaborating </a:t>
            </a:r>
            <a:endParaRPr lang="en-US" dirty="0" smtClean="0"/>
          </a:p>
          <a:p>
            <a:r>
              <a:rPr lang="en-US" dirty="0" smtClean="0"/>
              <a:t>via </a:t>
            </a:r>
            <a:r>
              <a:rPr lang="en-US" dirty="0"/>
              <a:t>that server, any of the client repositories can be copied </a:t>
            </a:r>
            <a:r>
              <a:rPr lang="en-US" dirty="0" smtClean="0"/>
              <a:t>back up </a:t>
            </a:r>
            <a:r>
              <a:rPr lang="en-US" dirty="0"/>
              <a:t>to the server to restore it. </a:t>
            </a:r>
            <a:endParaRPr lang="en-US" dirty="0" smtClean="0"/>
          </a:p>
          <a:p>
            <a:endParaRPr lang="en-US" dirty="0" smtClean="0"/>
          </a:p>
          <a:p>
            <a:r>
              <a:rPr lang="en-US" dirty="0" smtClean="0"/>
              <a:t>Every </a:t>
            </a:r>
            <a:r>
              <a:rPr lang="en-US" dirty="0"/>
              <a:t>clone is really a full backup of all the data.</a:t>
            </a:r>
          </a:p>
          <a:p>
            <a:endParaRPr lang="en-IN" dirty="0"/>
          </a:p>
        </p:txBody>
      </p:sp>
      <p:sp>
        <p:nvSpPr>
          <p:cNvPr id="6" name="Rectangle 5"/>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52853970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Git Rebase</a:t>
            </a:r>
            <a:endParaRPr lang="en-IN" dirty="0"/>
          </a:p>
        </p:txBody>
      </p:sp>
      <p:sp>
        <p:nvSpPr>
          <p:cNvPr id="3" name="Content Placeholder 2"/>
          <p:cNvSpPr>
            <a:spLocks noGrp="1"/>
          </p:cNvSpPr>
          <p:nvPr>
            <p:ph idx="1"/>
          </p:nvPr>
        </p:nvSpPr>
        <p:spPr/>
        <p:txBody>
          <a:bodyPr/>
          <a:lstStyle/>
          <a:p>
            <a:r>
              <a:rPr lang="en-US" dirty="0"/>
              <a:t>In the final step, the new commits on branch-A are now reapplied - but on a new position, on top of the integrated commits from branch-B (they are re-based). </a:t>
            </a:r>
            <a:r>
              <a:rPr lang="en-US" b="1" dirty="0"/>
              <a:t>The result looks like development had happened in a straight line. Instead of a merge commit that contains all the combined changes, the original commit structure was preserved.</a:t>
            </a:r>
            <a:endParaRPr lang="en-IN" dirty="0"/>
          </a:p>
        </p:txBody>
      </p:sp>
      <p:pic>
        <p:nvPicPr>
          <p:cNvPr id="4" name="Picture 3"/>
          <p:cNvPicPr>
            <a:picLocks noChangeAspect="1"/>
          </p:cNvPicPr>
          <p:nvPr/>
        </p:nvPicPr>
        <p:blipFill>
          <a:blip r:embed="rId2"/>
          <a:stretch>
            <a:fillRect/>
          </a:stretch>
        </p:blipFill>
        <p:spPr>
          <a:xfrm>
            <a:off x="947057" y="2988945"/>
            <a:ext cx="10352314" cy="2343150"/>
          </a:xfrm>
          <a:prstGeom prst="rect">
            <a:avLst/>
          </a:prstGeom>
        </p:spPr>
      </p:pic>
      <p:sp>
        <p:nvSpPr>
          <p:cNvPr id="5" name="Rectangle 4"/>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822047209"/>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Git Branching - Rebasing</a:t>
            </a:r>
            <a:endParaRPr lang="en-IN" dirty="0"/>
          </a:p>
        </p:txBody>
      </p:sp>
      <p:pic>
        <p:nvPicPr>
          <p:cNvPr id="4" name="Content Placeholder 3"/>
          <p:cNvPicPr>
            <a:picLocks noGrp="1" noChangeAspect="1"/>
          </p:cNvPicPr>
          <p:nvPr>
            <p:ph idx="1"/>
          </p:nvPr>
        </p:nvPicPr>
        <p:blipFill>
          <a:blip r:embed="rId2"/>
          <a:stretch>
            <a:fillRect/>
          </a:stretch>
        </p:blipFill>
        <p:spPr>
          <a:xfrm>
            <a:off x="205467" y="1278233"/>
            <a:ext cx="4889047" cy="3855469"/>
          </a:xfrm>
          <a:prstGeom prst="rect">
            <a:avLst/>
          </a:prstGeom>
        </p:spPr>
      </p:pic>
      <p:pic>
        <p:nvPicPr>
          <p:cNvPr id="5" name="Picture 4"/>
          <p:cNvPicPr>
            <a:picLocks noChangeAspect="1"/>
          </p:cNvPicPr>
          <p:nvPr/>
        </p:nvPicPr>
        <p:blipFill>
          <a:blip r:embed="rId3"/>
          <a:stretch>
            <a:fillRect/>
          </a:stretch>
        </p:blipFill>
        <p:spPr>
          <a:xfrm>
            <a:off x="6283235" y="1208228"/>
            <a:ext cx="5368834" cy="3995477"/>
          </a:xfrm>
          <a:prstGeom prst="rect">
            <a:avLst/>
          </a:prstGeom>
        </p:spPr>
      </p:pic>
      <p:sp>
        <p:nvSpPr>
          <p:cNvPr id="6" name="Rectangle 5"/>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38565144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Branching - Rebasing</a:t>
            </a:r>
          </a:p>
        </p:txBody>
      </p:sp>
      <p:sp>
        <p:nvSpPr>
          <p:cNvPr id="4" name="Rectangle 1"/>
          <p:cNvSpPr>
            <a:spLocks noGrp="1" noChangeArrowheads="1"/>
          </p:cNvSpPr>
          <p:nvPr>
            <p:ph idx="1"/>
          </p:nvPr>
        </p:nvSpPr>
        <p:spPr bwMode="auto">
          <a:xfrm>
            <a:off x="406400" y="1183141"/>
            <a:ext cx="113792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latinLnBrk="0">
              <a:lnSpc>
                <a:spcPct val="100000"/>
              </a:lnSpc>
              <a:buSzTx/>
              <a:buNone/>
              <a:tabLst/>
            </a:pPr>
            <a:r>
              <a:rPr lang="en-US" altLang="en-US" sz="1400" kern="1200" dirty="0"/>
              <a:t>However, there is another way: you can take the patch of the change that was introduced in </a:t>
            </a:r>
            <a:r>
              <a:rPr lang="en-US" altLang="en-US" sz="1400" kern="1200" dirty="0" smtClean="0"/>
              <a:t>C4 </a:t>
            </a:r>
            <a:r>
              <a:rPr lang="en-US" altLang="en-US" sz="1400" kern="1200" dirty="0"/>
              <a:t>and reapply it on top of C3. In Git, this is called rebasing. With the rebase command, you can take all the changes that were committed on one branch and replay them on a different branch.</a:t>
            </a:r>
          </a:p>
          <a:p>
            <a:pPr marL="0" marR="0" lvl="0" indent="0" defTabSz="914400" latinLnBrk="0">
              <a:lnSpc>
                <a:spcPct val="100000"/>
              </a:lnSpc>
              <a:buSzTx/>
              <a:buNone/>
              <a:tabLst/>
            </a:pPr>
            <a:r>
              <a:rPr lang="en-US" altLang="en-US" sz="1400" kern="1200" dirty="0"/>
              <a:t>For this example, you would check out the experiment branch, and then rebase it onto the master branch as follows</a:t>
            </a:r>
            <a:r>
              <a:rPr lang="en-US" altLang="en-US" sz="1400" kern="1200" dirty="0" smtClean="0"/>
              <a:t>:</a:t>
            </a:r>
          </a:p>
          <a:p>
            <a:pPr marL="0" marR="0" lvl="0" indent="0" defTabSz="914400" latinLnBrk="0">
              <a:lnSpc>
                <a:spcPct val="100000"/>
              </a:lnSpc>
              <a:spcBef>
                <a:spcPts val="0"/>
              </a:spcBef>
              <a:buSzTx/>
              <a:buNone/>
              <a:tabLst/>
            </a:pPr>
            <a:r>
              <a:rPr lang="en-US" altLang="en-US" sz="1400" b="1" kern="1200" dirty="0" smtClean="0">
                <a:solidFill>
                  <a:srgbClr val="0066CC"/>
                </a:solidFill>
              </a:rPr>
              <a:t>$ </a:t>
            </a:r>
            <a:r>
              <a:rPr lang="en-US" altLang="en-US" sz="1400" b="1" kern="1200" dirty="0">
                <a:solidFill>
                  <a:srgbClr val="0066CC"/>
                </a:solidFill>
              </a:rPr>
              <a:t>git checkout experiment</a:t>
            </a:r>
          </a:p>
          <a:p>
            <a:pPr marL="0" marR="0" lvl="0" indent="0" defTabSz="914400" latinLnBrk="0">
              <a:lnSpc>
                <a:spcPct val="100000"/>
              </a:lnSpc>
              <a:spcBef>
                <a:spcPts val="0"/>
              </a:spcBef>
              <a:buSzTx/>
              <a:buNone/>
              <a:tabLst/>
            </a:pPr>
            <a:r>
              <a:rPr lang="en-US" altLang="en-US" sz="1400" b="1" kern="1200" dirty="0">
                <a:solidFill>
                  <a:srgbClr val="0066CC"/>
                </a:solidFill>
              </a:rPr>
              <a:t>$ git rebase master</a:t>
            </a:r>
          </a:p>
          <a:p>
            <a:pPr marL="0" marR="0" lvl="0" indent="0" defTabSz="914400" latinLnBrk="0">
              <a:lnSpc>
                <a:spcPct val="100000"/>
              </a:lnSpc>
              <a:buSzTx/>
              <a:buNone/>
              <a:tabLst/>
            </a:pPr>
            <a:r>
              <a:rPr lang="en-US" altLang="en-US" sz="1400" kern="1200" dirty="0"/>
              <a:t>First, rewinding head to replay your work on top of it...</a:t>
            </a:r>
          </a:p>
          <a:p>
            <a:pPr marL="0" marR="0" lvl="0" indent="0" defTabSz="914400" latinLnBrk="0">
              <a:lnSpc>
                <a:spcPct val="100000"/>
              </a:lnSpc>
              <a:buSzTx/>
              <a:buNone/>
              <a:tabLst/>
            </a:pPr>
            <a:r>
              <a:rPr lang="en-US" altLang="en-US" sz="1400" kern="1200" dirty="0"/>
              <a:t>Applying: added staged command</a:t>
            </a:r>
          </a:p>
        </p:txBody>
      </p:sp>
      <p:pic>
        <p:nvPicPr>
          <p:cNvPr id="6" name="Picture 5"/>
          <p:cNvPicPr>
            <a:picLocks noChangeAspect="1"/>
          </p:cNvPicPr>
          <p:nvPr/>
        </p:nvPicPr>
        <p:blipFill>
          <a:blip r:embed="rId2"/>
          <a:stretch>
            <a:fillRect/>
          </a:stretch>
        </p:blipFill>
        <p:spPr>
          <a:xfrm>
            <a:off x="565376" y="3698013"/>
            <a:ext cx="8474121" cy="2257425"/>
          </a:xfrm>
          <a:prstGeom prst="rect">
            <a:avLst/>
          </a:prstGeom>
        </p:spPr>
      </p:pic>
      <p:sp>
        <p:nvSpPr>
          <p:cNvPr id="5" name="Rectangle 4"/>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927637192"/>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 Branching - Rebasing</a:t>
            </a:r>
          </a:p>
        </p:txBody>
      </p:sp>
      <p:sp>
        <p:nvSpPr>
          <p:cNvPr id="3" name="Content Placeholder 2"/>
          <p:cNvSpPr>
            <a:spLocks noGrp="1"/>
          </p:cNvSpPr>
          <p:nvPr>
            <p:ph idx="1"/>
          </p:nvPr>
        </p:nvSpPr>
        <p:spPr/>
        <p:txBody>
          <a:bodyPr/>
          <a:lstStyle/>
          <a:p>
            <a:pPr marL="0" indent="0">
              <a:buNone/>
            </a:pPr>
            <a:r>
              <a:rPr lang="en-US" sz="1400" kern="1200" dirty="0"/>
              <a:t>At this point, you can go back to the master branch and do a fast-forward merge</a:t>
            </a:r>
            <a:r>
              <a:rPr lang="en-US" sz="1400" kern="1200" dirty="0" smtClean="0"/>
              <a:t>.</a:t>
            </a:r>
          </a:p>
          <a:p>
            <a:pPr marL="0" indent="0">
              <a:spcBef>
                <a:spcPts val="0"/>
              </a:spcBef>
              <a:buNone/>
            </a:pPr>
            <a:r>
              <a:rPr lang="en-US" sz="1400" b="1" kern="1200" dirty="0" smtClean="0">
                <a:solidFill>
                  <a:srgbClr val="0066CC"/>
                </a:solidFill>
              </a:rPr>
              <a:t>$ </a:t>
            </a:r>
            <a:r>
              <a:rPr lang="en-US" sz="1400" b="1" kern="1200" dirty="0">
                <a:solidFill>
                  <a:srgbClr val="0066CC"/>
                </a:solidFill>
              </a:rPr>
              <a:t>git checkout master</a:t>
            </a:r>
          </a:p>
          <a:p>
            <a:pPr marL="0" indent="0">
              <a:spcBef>
                <a:spcPts val="0"/>
              </a:spcBef>
              <a:buNone/>
            </a:pPr>
            <a:r>
              <a:rPr lang="en-US" sz="1400" b="1" kern="1200" dirty="0">
                <a:solidFill>
                  <a:srgbClr val="0066CC"/>
                </a:solidFill>
              </a:rPr>
              <a:t>$ git merge </a:t>
            </a:r>
            <a:r>
              <a:rPr lang="en-US" sz="1400" b="1" kern="1200" dirty="0" smtClean="0">
                <a:solidFill>
                  <a:srgbClr val="0066CC"/>
                </a:solidFill>
              </a:rPr>
              <a:t>experiment</a:t>
            </a:r>
          </a:p>
          <a:p>
            <a:pPr marL="0" indent="0">
              <a:spcBef>
                <a:spcPts val="0"/>
              </a:spcBef>
              <a:buNone/>
            </a:pPr>
            <a:endParaRPr lang="en-US" sz="1400" b="1" kern="1200" dirty="0">
              <a:solidFill>
                <a:srgbClr val="0066CC"/>
              </a:solidFill>
            </a:endParaRPr>
          </a:p>
          <a:p>
            <a:pPr marL="0" indent="0">
              <a:spcBef>
                <a:spcPts val="0"/>
              </a:spcBef>
              <a:buNone/>
            </a:pPr>
            <a:endParaRPr lang="en-IN" sz="1400" b="1" kern="1200" dirty="0">
              <a:solidFill>
                <a:srgbClr val="0066CC"/>
              </a:solidFill>
            </a:endParaRPr>
          </a:p>
        </p:txBody>
      </p:sp>
      <p:pic>
        <p:nvPicPr>
          <p:cNvPr id="5" name="Picture 4"/>
          <p:cNvPicPr>
            <a:picLocks noChangeAspect="1"/>
          </p:cNvPicPr>
          <p:nvPr/>
        </p:nvPicPr>
        <p:blipFill>
          <a:blip r:embed="rId2"/>
          <a:stretch>
            <a:fillRect/>
          </a:stretch>
        </p:blipFill>
        <p:spPr>
          <a:xfrm>
            <a:off x="406400" y="2206398"/>
            <a:ext cx="8019370" cy="2314575"/>
          </a:xfrm>
          <a:prstGeom prst="rect">
            <a:avLst/>
          </a:prstGeom>
        </p:spPr>
      </p:pic>
      <p:sp>
        <p:nvSpPr>
          <p:cNvPr id="6" name="Rectangle 5"/>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4442091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Working with Remotes</a:t>
            </a:r>
            <a:endParaRPr lang="en-IN" dirty="0"/>
          </a:p>
        </p:txBody>
      </p:sp>
      <p:sp>
        <p:nvSpPr>
          <p:cNvPr id="3" name="Content Placeholder 2"/>
          <p:cNvSpPr>
            <a:spLocks noGrp="1"/>
          </p:cNvSpPr>
          <p:nvPr>
            <p:ph idx="1"/>
          </p:nvPr>
        </p:nvSpPr>
        <p:spPr/>
        <p:txBody>
          <a:bodyPr/>
          <a:lstStyle/>
          <a:p>
            <a:r>
              <a:rPr lang="en-US" dirty="0"/>
              <a:t>To see which remote servers you have configured, you can run the </a:t>
            </a:r>
            <a:r>
              <a:rPr lang="en-US" i="1" dirty="0"/>
              <a:t>git remote </a:t>
            </a:r>
            <a:r>
              <a:rPr lang="en-US" dirty="0"/>
              <a:t>command. It lists the </a:t>
            </a:r>
            <a:r>
              <a:rPr lang="en-US" dirty="0" smtClean="0"/>
              <a:t>short names </a:t>
            </a:r>
            <a:r>
              <a:rPr lang="en-US" dirty="0"/>
              <a:t>of each remote handle you’ve specified. If you’ve cloned your repository, you should </a:t>
            </a:r>
            <a:r>
              <a:rPr lang="en-US" dirty="0" smtClean="0"/>
              <a:t>at least </a:t>
            </a:r>
            <a:r>
              <a:rPr lang="en-US" dirty="0"/>
              <a:t>see </a:t>
            </a:r>
            <a:r>
              <a:rPr lang="en-US" dirty="0">
                <a:solidFill>
                  <a:srgbClr val="3366FF"/>
                </a:solidFill>
              </a:rPr>
              <a:t>origin</a:t>
            </a:r>
            <a:r>
              <a:rPr lang="en-US" dirty="0"/>
              <a:t> — that is the default name Git gives to the server you cloned from:</a:t>
            </a:r>
            <a:endParaRPr lang="en-IN" dirty="0"/>
          </a:p>
        </p:txBody>
      </p:sp>
      <p:pic>
        <p:nvPicPr>
          <p:cNvPr id="4" name="Picture 3"/>
          <p:cNvPicPr>
            <a:picLocks noChangeAspect="1"/>
          </p:cNvPicPr>
          <p:nvPr/>
        </p:nvPicPr>
        <p:blipFill>
          <a:blip r:embed="rId2"/>
          <a:stretch>
            <a:fillRect/>
          </a:stretch>
        </p:blipFill>
        <p:spPr>
          <a:xfrm>
            <a:off x="604292" y="2217419"/>
            <a:ext cx="11181308" cy="4131129"/>
          </a:xfrm>
          <a:prstGeom prst="rect">
            <a:avLst/>
          </a:prstGeom>
        </p:spPr>
      </p:pic>
      <p:sp>
        <p:nvSpPr>
          <p:cNvPr id="5" name="Rectangle 4"/>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935823798"/>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Multiple Remote</a:t>
            </a:r>
            <a:endParaRPr lang="en-IN" dirty="0"/>
          </a:p>
        </p:txBody>
      </p:sp>
      <p:pic>
        <p:nvPicPr>
          <p:cNvPr id="4" name="Picture 3"/>
          <p:cNvPicPr>
            <a:picLocks noChangeAspect="1"/>
          </p:cNvPicPr>
          <p:nvPr/>
        </p:nvPicPr>
        <p:blipFill>
          <a:blip r:embed="rId2"/>
          <a:stretch>
            <a:fillRect/>
          </a:stretch>
        </p:blipFill>
        <p:spPr>
          <a:xfrm>
            <a:off x="220844" y="1368607"/>
            <a:ext cx="11091590" cy="3895724"/>
          </a:xfrm>
          <a:prstGeom prst="rect">
            <a:avLst/>
          </a:prstGeom>
        </p:spPr>
      </p:pic>
      <p:sp>
        <p:nvSpPr>
          <p:cNvPr id="5" name="Rectangle 4"/>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954804677"/>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Adding Remote Repo</a:t>
            </a:r>
            <a:endParaRPr lang="en-IN" dirty="0"/>
          </a:p>
        </p:txBody>
      </p:sp>
      <p:sp>
        <p:nvSpPr>
          <p:cNvPr id="3" name="Content Placeholder 2"/>
          <p:cNvSpPr>
            <a:spLocks noGrp="1"/>
          </p:cNvSpPr>
          <p:nvPr>
            <p:ph idx="1"/>
          </p:nvPr>
        </p:nvSpPr>
        <p:spPr>
          <a:xfrm>
            <a:off x="406400" y="1088572"/>
            <a:ext cx="11379200" cy="4525963"/>
          </a:xfrm>
        </p:spPr>
        <p:txBody>
          <a:bodyPr/>
          <a:lstStyle/>
          <a:p>
            <a:r>
              <a:rPr lang="en-US" dirty="0"/>
              <a:t> git remote add &lt;shortname&gt; &lt;url&gt;:</a:t>
            </a:r>
          </a:p>
          <a:p>
            <a:endParaRPr lang="en-IN" dirty="0"/>
          </a:p>
        </p:txBody>
      </p:sp>
      <p:pic>
        <p:nvPicPr>
          <p:cNvPr id="4" name="Picture 3"/>
          <p:cNvPicPr>
            <a:picLocks noChangeAspect="1"/>
          </p:cNvPicPr>
          <p:nvPr/>
        </p:nvPicPr>
        <p:blipFill>
          <a:blip r:embed="rId2"/>
          <a:stretch>
            <a:fillRect/>
          </a:stretch>
        </p:blipFill>
        <p:spPr>
          <a:xfrm>
            <a:off x="406400" y="1476104"/>
            <a:ext cx="11379200" cy="4790122"/>
          </a:xfrm>
          <a:prstGeom prst="rect">
            <a:avLst/>
          </a:prstGeom>
        </p:spPr>
      </p:pic>
      <p:sp>
        <p:nvSpPr>
          <p:cNvPr id="5" name="Rectangle 4"/>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44243641"/>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Fetch and Pull from Remote</a:t>
            </a:r>
            <a:endParaRPr lang="en-IN" dirty="0"/>
          </a:p>
        </p:txBody>
      </p:sp>
      <p:sp>
        <p:nvSpPr>
          <p:cNvPr id="3" name="Content Placeholder 2"/>
          <p:cNvSpPr>
            <a:spLocks noGrp="1"/>
          </p:cNvSpPr>
          <p:nvPr>
            <p:ph idx="1"/>
          </p:nvPr>
        </p:nvSpPr>
        <p:spPr/>
        <p:txBody>
          <a:bodyPr/>
          <a:lstStyle/>
          <a:p>
            <a:r>
              <a:rPr lang="en-IN" b="1" i="1" dirty="0" smtClean="0">
                <a:solidFill>
                  <a:srgbClr val="3366FF"/>
                </a:solidFill>
              </a:rPr>
              <a:t>git </a:t>
            </a:r>
            <a:r>
              <a:rPr lang="en-IN" b="1" i="1" dirty="0">
                <a:solidFill>
                  <a:srgbClr val="3366FF"/>
                </a:solidFill>
              </a:rPr>
              <a:t>fetch &lt;remote</a:t>
            </a:r>
            <a:r>
              <a:rPr lang="en-IN" b="1" i="1" dirty="0" smtClean="0">
                <a:solidFill>
                  <a:srgbClr val="3366FF"/>
                </a:solidFill>
              </a:rPr>
              <a:t>&gt;</a:t>
            </a:r>
          </a:p>
          <a:p>
            <a:r>
              <a:rPr lang="en-US" b="1" i="1" dirty="0">
                <a:solidFill>
                  <a:srgbClr val="3366FF"/>
                </a:solidFill>
              </a:rPr>
              <a:t> git fetch origin </a:t>
            </a:r>
            <a:r>
              <a:rPr lang="en-US" dirty="0"/>
              <a:t>fetches any new work that has been pushed to that server since you cloned (or last fetched from) it. </a:t>
            </a:r>
            <a:endParaRPr lang="en-IN" dirty="0"/>
          </a:p>
          <a:p>
            <a:r>
              <a:rPr lang="en-US" dirty="0"/>
              <a:t> </a:t>
            </a:r>
            <a:r>
              <a:rPr lang="en-US" b="1" i="1" dirty="0">
                <a:solidFill>
                  <a:srgbClr val="3366FF"/>
                </a:solidFill>
              </a:rPr>
              <a:t>git fetch </a:t>
            </a:r>
            <a:r>
              <a:rPr lang="en-US" dirty="0"/>
              <a:t>command only downloads the data to your local repository — </a:t>
            </a:r>
            <a:r>
              <a:rPr lang="en-US" b="1" i="1" dirty="0">
                <a:solidFill>
                  <a:srgbClr val="3366FF"/>
                </a:solidFill>
              </a:rPr>
              <a:t>it doesn’t automatically merge </a:t>
            </a:r>
            <a:r>
              <a:rPr lang="en-US" dirty="0"/>
              <a:t>it with any of your work or modify what you’re currently working on. You have to merge it manually into your work when you’re ready.</a:t>
            </a:r>
          </a:p>
          <a:p>
            <a:r>
              <a:rPr lang="en-US" b="1" i="1" dirty="0">
                <a:solidFill>
                  <a:srgbClr val="3366FF"/>
                </a:solidFill>
              </a:rPr>
              <a:t>git pull </a:t>
            </a:r>
            <a:r>
              <a:rPr lang="en-US" dirty="0"/>
              <a:t>generally fetches data from the server you originally cloned from and </a:t>
            </a:r>
            <a:r>
              <a:rPr lang="en-US" b="1" i="1" dirty="0">
                <a:solidFill>
                  <a:srgbClr val="3366FF"/>
                </a:solidFill>
              </a:rPr>
              <a:t>automatically tries to merge it</a:t>
            </a:r>
            <a:r>
              <a:rPr lang="en-US" dirty="0"/>
              <a:t> into the code you’re currently working on.</a:t>
            </a:r>
          </a:p>
          <a:p>
            <a:r>
              <a:rPr lang="en-IN" b="1" i="1" dirty="0">
                <a:solidFill>
                  <a:srgbClr val="3366FF"/>
                </a:solidFill>
              </a:rPr>
              <a:t>git push &lt;remote&gt; &lt;branch</a:t>
            </a:r>
            <a:r>
              <a:rPr lang="en-IN" b="1" i="1" dirty="0" smtClean="0">
                <a:solidFill>
                  <a:srgbClr val="3366FF"/>
                </a:solidFill>
              </a:rPr>
              <a:t>&gt;</a:t>
            </a:r>
            <a:endParaRPr lang="en-IN" b="1" i="1" dirty="0">
              <a:solidFill>
                <a:srgbClr val="3366FF"/>
              </a:solidFill>
            </a:endParaRPr>
          </a:p>
          <a:p>
            <a:r>
              <a:rPr lang="en-IN" b="1" i="1" dirty="0" smtClean="0">
                <a:solidFill>
                  <a:srgbClr val="3366FF"/>
                </a:solidFill>
              </a:rPr>
              <a:t>git </a:t>
            </a:r>
            <a:r>
              <a:rPr lang="en-IN" b="1" i="1" dirty="0">
                <a:solidFill>
                  <a:srgbClr val="3366FF"/>
                </a:solidFill>
              </a:rPr>
              <a:t>push origin master</a:t>
            </a:r>
          </a:p>
          <a:p>
            <a:endParaRPr lang="en-IN" i="1" dirty="0">
              <a:solidFill>
                <a:srgbClr val="3366FF"/>
              </a:solidFill>
            </a:endParaRPr>
          </a:p>
        </p:txBody>
      </p:sp>
      <p:sp>
        <p:nvSpPr>
          <p:cNvPr id="4" name="Rectangle 3"/>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789031879"/>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r>
            <a:br>
              <a:rPr lang="en-IN" dirty="0" smtClean="0"/>
            </a:br>
            <a:r>
              <a:rPr lang="en-IN" dirty="0" smtClean="0"/>
              <a:t>Inspecting </a:t>
            </a:r>
            <a:r>
              <a:rPr lang="en-IN" dirty="0"/>
              <a:t>a Remote</a:t>
            </a:r>
            <a:br>
              <a:rPr lang="en-IN" dirty="0"/>
            </a:br>
            <a:endParaRPr lang="en-IN" dirty="0"/>
          </a:p>
        </p:txBody>
      </p:sp>
      <p:sp>
        <p:nvSpPr>
          <p:cNvPr id="3" name="Content Placeholder 2"/>
          <p:cNvSpPr>
            <a:spLocks noGrp="1"/>
          </p:cNvSpPr>
          <p:nvPr>
            <p:ph idx="1"/>
          </p:nvPr>
        </p:nvSpPr>
        <p:spPr/>
        <p:txBody>
          <a:bodyPr/>
          <a:lstStyle/>
          <a:p>
            <a:r>
              <a:rPr lang="en-US" dirty="0"/>
              <a:t>git remote show &lt;remote&gt; command</a:t>
            </a:r>
            <a:endParaRPr lang="en-IN" dirty="0"/>
          </a:p>
        </p:txBody>
      </p:sp>
      <p:pic>
        <p:nvPicPr>
          <p:cNvPr id="4" name="Picture 3"/>
          <p:cNvPicPr>
            <a:picLocks noChangeAspect="1"/>
          </p:cNvPicPr>
          <p:nvPr/>
        </p:nvPicPr>
        <p:blipFill>
          <a:blip r:embed="rId2"/>
          <a:stretch>
            <a:fillRect/>
          </a:stretch>
        </p:blipFill>
        <p:spPr>
          <a:xfrm>
            <a:off x="406400" y="1638163"/>
            <a:ext cx="11099120" cy="3325723"/>
          </a:xfrm>
          <a:prstGeom prst="rect">
            <a:avLst/>
          </a:prstGeom>
        </p:spPr>
      </p:pic>
      <p:sp>
        <p:nvSpPr>
          <p:cNvPr id="5" name="Rectangle 4"/>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798296639"/>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r>
            <a:br>
              <a:rPr lang="en-IN" dirty="0" smtClean="0"/>
            </a:br>
            <a:r>
              <a:rPr lang="en-IN" dirty="0" smtClean="0"/>
              <a:t>Inspecting </a:t>
            </a:r>
            <a:r>
              <a:rPr lang="en-IN" dirty="0"/>
              <a:t>a Remote</a:t>
            </a:r>
            <a:br>
              <a:rPr lang="en-IN" dirty="0"/>
            </a:b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19017" y="1010195"/>
            <a:ext cx="11379200" cy="5377542"/>
          </a:xfrm>
          <a:prstGeom prst="rect">
            <a:avLst/>
          </a:prstGeom>
        </p:spPr>
      </p:pic>
      <p:sp>
        <p:nvSpPr>
          <p:cNvPr id="5" name="Rectangle 4"/>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94579319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A </a:t>
            </a:r>
            <a:r>
              <a:rPr lang="en-US" dirty="0"/>
              <a:t>Short History of Git</a:t>
            </a:r>
            <a:br>
              <a:rPr lang="en-US" dirty="0"/>
            </a:br>
            <a:endParaRPr lang="en-IN" dirty="0"/>
          </a:p>
        </p:txBody>
      </p:sp>
      <p:sp>
        <p:nvSpPr>
          <p:cNvPr id="3" name="Content Placeholder 2"/>
          <p:cNvSpPr>
            <a:spLocks noGrp="1"/>
          </p:cNvSpPr>
          <p:nvPr>
            <p:ph idx="1"/>
          </p:nvPr>
        </p:nvSpPr>
        <p:spPr>
          <a:xfrm>
            <a:off x="406400" y="1219201"/>
            <a:ext cx="11379200" cy="4959530"/>
          </a:xfrm>
        </p:spPr>
        <p:txBody>
          <a:bodyPr/>
          <a:lstStyle/>
          <a:p>
            <a:r>
              <a:rPr lang="en-US" dirty="0"/>
              <a:t> In </a:t>
            </a:r>
            <a:r>
              <a:rPr lang="en-US" dirty="0">
                <a:solidFill>
                  <a:srgbClr val="3366FF"/>
                </a:solidFill>
              </a:rPr>
              <a:t>2002</a:t>
            </a:r>
            <a:r>
              <a:rPr lang="en-US" dirty="0"/>
              <a:t>, the Linux kernel project began using a proprietary DVCS called BitKeeper.</a:t>
            </a:r>
          </a:p>
          <a:p>
            <a:r>
              <a:rPr lang="en-US" dirty="0"/>
              <a:t>In </a:t>
            </a:r>
            <a:r>
              <a:rPr lang="en-US" dirty="0">
                <a:solidFill>
                  <a:srgbClr val="3366FF"/>
                </a:solidFill>
              </a:rPr>
              <a:t>2005</a:t>
            </a:r>
            <a:r>
              <a:rPr lang="en-US" dirty="0"/>
              <a:t>, the relationship between the community that developed the Linux kernel and the commercial company that developed BitKeeper broke down, and the tool’s free-of-charge status was revoked. </a:t>
            </a:r>
            <a:endParaRPr lang="en-US" dirty="0" smtClean="0"/>
          </a:p>
          <a:p>
            <a:r>
              <a:rPr lang="en-US" dirty="0" smtClean="0"/>
              <a:t>This </a:t>
            </a:r>
            <a:r>
              <a:rPr lang="en-US" dirty="0"/>
              <a:t>prompted the Linux development community (and in particular Linus Torvalds, the creator of Linux) to develop their own tool based on some of the lessons they learned while using BitKeeper. </a:t>
            </a:r>
            <a:endParaRPr lang="en-US" dirty="0" smtClean="0"/>
          </a:p>
          <a:p>
            <a:pPr marL="0" indent="0">
              <a:buNone/>
            </a:pPr>
            <a:r>
              <a:rPr lang="en-US" dirty="0" smtClean="0"/>
              <a:t>      </a:t>
            </a:r>
            <a:r>
              <a:rPr lang="en-US" u="sng" dirty="0" smtClean="0"/>
              <a:t>Some </a:t>
            </a:r>
            <a:r>
              <a:rPr lang="en-US" u="sng" dirty="0"/>
              <a:t>of the goals of the new system were as follows</a:t>
            </a:r>
            <a:r>
              <a:rPr lang="en-US" u="sng" dirty="0" smtClean="0"/>
              <a:t>:</a:t>
            </a:r>
          </a:p>
          <a:p>
            <a:pPr marL="0" indent="0">
              <a:spcBef>
                <a:spcPts val="0"/>
              </a:spcBef>
              <a:buNone/>
            </a:pPr>
            <a:r>
              <a:rPr lang="en-US" dirty="0" smtClean="0"/>
              <a:t>     	</a:t>
            </a:r>
            <a:r>
              <a:rPr lang="en-US" dirty="0" smtClean="0">
                <a:solidFill>
                  <a:srgbClr val="3366FF"/>
                </a:solidFill>
              </a:rPr>
              <a:t>• </a:t>
            </a:r>
            <a:r>
              <a:rPr lang="en-US" dirty="0">
                <a:solidFill>
                  <a:srgbClr val="3366FF"/>
                </a:solidFill>
              </a:rPr>
              <a:t>Speed </a:t>
            </a:r>
            <a:endParaRPr lang="en-US" dirty="0" smtClean="0">
              <a:solidFill>
                <a:srgbClr val="3366FF"/>
              </a:solidFill>
            </a:endParaRPr>
          </a:p>
          <a:p>
            <a:pPr marL="0" indent="0">
              <a:spcBef>
                <a:spcPts val="0"/>
              </a:spcBef>
              <a:buNone/>
            </a:pPr>
            <a:r>
              <a:rPr lang="en-US" dirty="0">
                <a:solidFill>
                  <a:srgbClr val="3366FF"/>
                </a:solidFill>
              </a:rPr>
              <a:t> </a:t>
            </a:r>
            <a:r>
              <a:rPr lang="en-US" dirty="0" smtClean="0">
                <a:solidFill>
                  <a:srgbClr val="3366FF"/>
                </a:solidFill>
              </a:rPr>
              <a:t>     	• </a:t>
            </a:r>
            <a:r>
              <a:rPr lang="en-US" dirty="0">
                <a:solidFill>
                  <a:srgbClr val="3366FF"/>
                </a:solidFill>
              </a:rPr>
              <a:t>Simple design </a:t>
            </a:r>
            <a:endParaRPr lang="en-US" dirty="0" smtClean="0">
              <a:solidFill>
                <a:srgbClr val="3366FF"/>
              </a:solidFill>
            </a:endParaRPr>
          </a:p>
          <a:p>
            <a:pPr marL="0" indent="0">
              <a:spcBef>
                <a:spcPts val="0"/>
              </a:spcBef>
              <a:buNone/>
            </a:pPr>
            <a:r>
              <a:rPr lang="en-US" dirty="0">
                <a:solidFill>
                  <a:srgbClr val="3366FF"/>
                </a:solidFill>
              </a:rPr>
              <a:t> </a:t>
            </a:r>
            <a:r>
              <a:rPr lang="en-US" dirty="0" smtClean="0">
                <a:solidFill>
                  <a:srgbClr val="3366FF"/>
                </a:solidFill>
              </a:rPr>
              <a:t>     	• </a:t>
            </a:r>
            <a:r>
              <a:rPr lang="en-US" dirty="0">
                <a:solidFill>
                  <a:srgbClr val="3366FF"/>
                </a:solidFill>
              </a:rPr>
              <a:t>Strong support for non-linear development (thousands of parallel branches) </a:t>
            </a:r>
            <a:endParaRPr lang="en-US" dirty="0" smtClean="0">
              <a:solidFill>
                <a:srgbClr val="3366FF"/>
              </a:solidFill>
            </a:endParaRPr>
          </a:p>
          <a:p>
            <a:pPr marL="0" indent="0">
              <a:spcBef>
                <a:spcPts val="0"/>
              </a:spcBef>
              <a:buNone/>
            </a:pPr>
            <a:r>
              <a:rPr lang="en-US" dirty="0" smtClean="0">
                <a:solidFill>
                  <a:srgbClr val="3366FF"/>
                </a:solidFill>
              </a:rPr>
              <a:t>	• </a:t>
            </a:r>
            <a:r>
              <a:rPr lang="en-US" dirty="0">
                <a:solidFill>
                  <a:srgbClr val="3366FF"/>
                </a:solidFill>
              </a:rPr>
              <a:t>Fully distributed </a:t>
            </a:r>
            <a:endParaRPr lang="en-US" dirty="0" smtClean="0">
              <a:solidFill>
                <a:srgbClr val="3366FF"/>
              </a:solidFill>
            </a:endParaRPr>
          </a:p>
          <a:p>
            <a:pPr marL="0" indent="0">
              <a:spcBef>
                <a:spcPts val="0"/>
              </a:spcBef>
              <a:buNone/>
            </a:pPr>
            <a:r>
              <a:rPr lang="en-US" dirty="0" smtClean="0">
                <a:solidFill>
                  <a:srgbClr val="3366FF"/>
                </a:solidFill>
              </a:rPr>
              <a:t>	• </a:t>
            </a:r>
            <a:r>
              <a:rPr lang="en-US" dirty="0">
                <a:solidFill>
                  <a:srgbClr val="3366FF"/>
                </a:solidFill>
              </a:rPr>
              <a:t>Able to handle large projects like the Linux kernel efficiently (speed and data size)</a:t>
            </a:r>
          </a:p>
          <a:p>
            <a:endParaRPr lang="en-IN" dirty="0"/>
          </a:p>
        </p:txBody>
      </p:sp>
      <p:sp>
        <p:nvSpPr>
          <p:cNvPr id="4" name="Rectangle 3"/>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659507732"/>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Renaming and Removing Remotes</a:t>
            </a:r>
            <a:endParaRPr lang="en-IN" dirty="0"/>
          </a:p>
        </p:txBody>
      </p:sp>
      <p:sp>
        <p:nvSpPr>
          <p:cNvPr id="3" name="Content Placeholder 2"/>
          <p:cNvSpPr>
            <a:spLocks noGrp="1"/>
          </p:cNvSpPr>
          <p:nvPr>
            <p:ph idx="1"/>
          </p:nvPr>
        </p:nvSpPr>
        <p:spPr/>
        <p:txBody>
          <a:bodyPr/>
          <a:lstStyle/>
          <a:p>
            <a:r>
              <a:rPr lang="en-US" dirty="0" smtClean="0"/>
              <a:t>You </a:t>
            </a:r>
            <a:r>
              <a:rPr lang="en-US" dirty="0"/>
              <a:t>can run git remote rename to change a remote’s shortname. For instance, if you want to rename </a:t>
            </a:r>
            <a:r>
              <a:rPr lang="en-US" dirty="0" err="1"/>
              <a:t>pb</a:t>
            </a:r>
            <a:r>
              <a:rPr lang="en-US" dirty="0"/>
              <a:t> to </a:t>
            </a:r>
            <a:r>
              <a:rPr lang="en-US" dirty="0" err="1"/>
              <a:t>paul</a:t>
            </a:r>
            <a:r>
              <a:rPr lang="en-US" dirty="0"/>
              <a:t>, you can do so with git remote rename:</a:t>
            </a:r>
          </a:p>
          <a:p>
            <a:endParaRPr lang="en-IN" dirty="0"/>
          </a:p>
        </p:txBody>
      </p:sp>
      <p:pic>
        <p:nvPicPr>
          <p:cNvPr id="4" name="Picture 3"/>
          <p:cNvPicPr>
            <a:picLocks noChangeAspect="1"/>
          </p:cNvPicPr>
          <p:nvPr/>
        </p:nvPicPr>
        <p:blipFill>
          <a:blip r:embed="rId2"/>
          <a:stretch>
            <a:fillRect/>
          </a:stretch>
        </p:blipFill>
        <p:spPr>
          <a:xfrm>
            <a:off x="568914" y="2055903"/>
            <a:ext cx="10377760" cy="2241777"/>
          </a:xfrm>
          <a:prstGeom prst="rect">
            <a:avLst/>
          </a:prstGeom>
        </p:spPr>
      </p:pic>
      <p:pic>
        <p:nvPicPr>
          <p:cNvPr id="5" name="Picture 4"/>
          <p:cNvPicPr>
            <a:picLocks noChangeAspect="1"/>
          </p:cNvPicPr>
          <p:nvPr/>
        </p:nvPicPr>
        <p:blipFill>
          <a:blip r:embed="rId3"/>
          <a:stretch>
            <a:fillRect/>
          </a:stretch>
        </p:blipFill>
        <p:spPr>
          <a:xfrm>
            <a:off x="568914" y="4297680"/>
            <a:ext cx="10266181" cy="2103119"/>
          </a:xfrm>
          <a:prstGeom prst="rect">
            <a:avLst/>
          </a:prstGeom>
        </p:spPr>
      </p:pic>
      <p:sp>
        <p:nvSpPr>
          <p:cNvPr id="6" name="Rectangle 5"/>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209571584"/>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3108204595"/>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355569993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1110" y="639097"/>
            <a:ext cx="3401961" cy="3686015"/>
          </a:xfrm>
        </p:spPr>
        <p:txBody>
          <a:bodyPr vert="horz" lIns="91440" tIns="45720" rIns="91440" bIns="45720" rtlCol="0" anchor="b">
            <a:normAutofit/>
          </a:bodyPr>
          <a:lstStyle/>
          <a:p>
            <a:endParaRPr lang="en-US" sz="6600" b="1" dirty="0">
              <a:solidFill>
                <a:schemeClr val="tx1">
                  <a:lumMod val="85000"/>
                  <a:lumOff val="15000"/>
                </a:schemeClr>
              </a:solidFill>
            </a:endParaRPr>
          </a:p>
        </p:txBody>
      </p:sp>
      <p:sp>
        <p:nvSpPr>
          <p:cNvPr id="11" name="Content Placeholder 10">
            <a:extLst>
              <a:ext uri="{FF2B5EF4-FFF2-40B4-BE49-F238E27FC236}">
                <a16:creationId xmlns:a16="http://schemas.microsoft.com/office/drawing/2014/main" id="{9E9B0937-1500-4100-B453-251ECDDEDA21}"/>
              </a:ext>
            </a:extLst>
          </p:cNvPr>
          <p:cNvSpPr>
            <a:spLocks noGrp="1"/>
          </p:cNvSpPr>
          <p:nvPr>
            <p:ph idx="1"/>
          </p:nvPr>
        </p:nvSpPr>
        <p:spPr/>
        <p:txBody>
          <a:bodyPr/>
          <a:lstStyle/>
          <a:p>
            <a:endParaRPr lang="en-US" dirty="0"/>
          </a:p>
        </p:txBody>
      </p:sp>
      <p:pic>
        <p:nvPicPr>
          <p:cNvPr id="9" name="Picture 8" descr="A picture containing keyboard, electronics&#10;&#10;Description generated with very high confidence">
            <a:extLst>
              <a:ext uri="{FF2B5EF4-FFF2-40B4-BE49-F238E27FC236}">
                <a16:creationId xmlns:a16="http://schemas.microsoft.com/office/drawing/2014/main" id="{6D001D4C-133B-41DD-B4D2-0B0D53E50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274" y="177281"/>
            <a:ext cx="11448671" cy="5784980"/>
          </a:xfrm>
          <a:prstGeom prst="rect">
            <a:avLst/>
          </a:prstGeom>
        </p:spPr>
      </p:pic>
    </p:spTree>
    <p:extLst>
      <p:ext uri="{BB962C8B-B14F-4D97-AF65-F5344CB8AC3E}">
        <p14:creationId xmlns:p14="http://schemas.microsoft.com/office/powerpoint/2010/main" val="382776975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0" y="-72571"/>
            <a:ext cx="12192000" cy="6930571"/>
            <a:chOff x="0" y="-72571"/>
            <a:chExt cx="12192000" cy="6930571"/>
          </a:xfrm>
        </p:grpSpPr>
        <p:sp>
          <p:nvSpPr>
            <p:cNvPr id="4" name="Rectangle 6"/>
            <p:cNvSpPr>
              <a:spLocks noChangeArrowheads="1"/>
            </p:cNvSpPr>
            <p:nvPr/>
          </p:nvSpPr>
          <p:spPr bwMode="auto">
            <a:xfrm>
              <a:off x="0" y="-72571"/>
              <a:ext cx="12192000" cy="6930571"/>
            </a:xfrm>
            <a:prstGeom prst="rect">
              <a:avLst/>
            </a:prstGeom>
            <a:solidFill>
              <a:srgbClr val="238FBE"/>
            </a:solidFill>
            <a:ln>
              <a:noFill/>
            </a:ln>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6" name="Freeform 7"/>
            <p:cNvSpPr>
              <a:spLocks/>
            </p:cNvSpPr>
            <p:nvPr/>
          </p:nvSpPr>
          <p:spPr bwMode="auto">
            <a:xfrm>
              <a:off x="4872489" y="943681"/>
              <a:ext cx="917575" cy="356306"/>
            </a:xfrm>
            <a:custGeom>
              <a:avLst/>
              <a:gdLst>
                <a:gd name="T0" fmla="*/ 0 w 578"/>
                <a:gd name="T1" fmla="*/ 2147483647 h 202"/>
                <a:gd name="T2" fmla="*/ 2147483647 w 578"/>
                <a:gd name="T3" fmla="*/ 2147483647 h 202"/>
                <a:gd name="T4" fmla="*/ 2147483647 w 578"/>
                <a:gd name="T5" fmla="*/ 2147483647 h 202"/>
                <a:gd name="T6" fmla="*/ 2147483647 w 578"/>
                <a:gd name="T7" fmla="*/ 2147483647 h 202"/>
                <a:gd name="T8" fmla="*/ 2147483647 w 578"/>
                <a:gd name="T9" fmla="*/ 2147483647 h 202"/>
                <a:gd name="T10" fmla="*/ 2147483647 w 578"/>
                <a:gd name="T11" fmla="*/ 2147483647 h 202"/>
                <a:gd name="T12" fmla="*/ 2147483647 w 578"/>
                <a:gd name="T13" fmla="*/ 0 h 202"/>
                <a:gd name="T14" fmla="*/ 2147483647 w 578"/>
                <a:gd name="T15" fmla="*/ 0 h 202"/>
                <a:gd name="T16" fmla="*/ 2147483647 w 578"/>
                <a:gd name="T17" fmla="*/ 2147483647 h 202"/>
                <a:gd name="T18" fmla="*/ 2147483647 w 578"/>
                <a:gd name="T19" fmla="*/ 2147483647 h 202"/>
                <a:gd name="T20" fmla="*/ 2147483647 w 578"/>
                <a:gd name="T21" fmla="*/ 0 h 202"/>
                <a:gd name="T22" fmla="*/ 2147483647 w 578"/>
                <a:gd name="T23" fmla="*/ 0 h 202"/>
                <a:gd name="T24" fmla="*/ 0 w 578"/>
                <a:gd name="T25" fmla="*/ 2147483647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Freeform 8"/>
            <p:cNvSpPr>
              <a:spLocks/>
            </p:cNvSpPr>
            <p:nvPr/>
          </p:nvSpPr>
          <p:spPr bwMode="auto">
            <a:xfrm>
              <a:off x="5745614" y="915460"/>
              <a:ext cx="866775" cy="405694"/>
            </a:xfrm>
            <a:custGeom>
              <a:avLst/>
              <a:gdLst>
                <a:gd name="T0" fmla="*/ 2147483647 w 273"/>
                <a:gd name="T1" fmla="*/ 2147483647 h 115"/>
                <a:gd name="T2" fmla="*/ 2147483647 w 273"/>
                <a:gd name="T3" fmla="*/ 2147483647 h 115"/>
                <a:gd name="T4" fmla="*/ 2147483647 w 273"/>
                <a:gd name="T5" fmla="*/ 2147483647 h 115"/>
                <a:gd name="T6" fmla="*/ 2147483647 w 273"/>
                <a:gd name="T7" fmla="*/ 2147483647 h 115"/>
                <a:gd name="T8" fmla="*/ 2147483647 w 273"/>
                <a:gd name="T9" fmla="*/ 2147483647 h 115"/>
                <a:gd name="T10" fmla="*/ 2147483647 w 273"/>
                <a:gd name="T11" fmla="*/ 2147483647 h 115"/>
                <a:gd name="T12" fmla="*/ 2147483647 w 273"/>
                <a:gd name="T13" fmla="*/ 2147483647 h 115"/>
                <a:gd name="T14" fmla="*/ 2147483647 w 273"/>
                <a:gd name="T15" fmla="*/ 2147483647 h 115"/>
                <a:gd name="T16" fmla="*/ 2147483647 w 273"/>
                <a:gd name="T17" fmla="*/ 2147483647 h 115"/>
                <a:gd name="T18" fmla="*/ 2147483647 w 273"/>
                <a:gd name="T19" fmla="*/ 2147483647 h 115"/>
                <a:gd name="T20" fmla="*/ 2147483647 w 273"/>
                <a:gd name="T21" fmla="*/ 2147483647 h 115"/>
                <a:gd name="T22" fmla="*/ 2147483647 w 273"/>
                <a:gd name="T23" fmla="*/ 2147483647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Freeform 9"/>
            <p:cNvSpPr>
              <a:spLocks/>
            </p:cNvSpPr>
            <p:nvPr/>
          </p:nvSpPr>
          <p:spPr bwMode="auto">
            <a:xfrm>
              <a:off x="6593339" y="943681"/>
              <a:ext cx="669925" cy="356306"/>
            </a:xfrm>
            <a:custGeom>
              <a:avLst/>
              <a:gdLst>
                <a:gd name="T0" fmla="*/ 2147483647 w 422"/>
                <a:gd name="T1" fmla="*/ 0 h 202"/>
                <a:gd name="T2" fmla="*/ 2147483647 w 422"/>
                <a:gd name="T3" fmla="*/ 2147483647 h 202"/>
                <a:gd name="T4" fmla="*/ 2147483647 w 422"/>
                <a:gd name="T5" fmla="*/ 2147483647 h 202"/>
                <a:gd name="T6" fmla="*/ 2147483647 w 422"/>
                <a:gd name="T7" fmla="*/ 2147483647 h 202"/>
                <a:gd name="T8" fmla="*/ 0 w 422"/>
                <a:gd name="T9" fmla="*/ 2147483647 h 202"/>
                <a:gd name="T10" fmla="*/ 2147483647 w 422"/>
                <a:gd name="T11" fmla="*/ 0 h 202"/>
                <a:gd name="T12" fmla="*/ 2147483647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36" name="Group 35"/>
            <p:cNvGrpSpPr/>
            <p:nvPr/>
          </p:nvGrpSpPr>
          <p:grpSpPr>
            <a:xfrm>
              <a:off x="3337916" y="3116056"/>
              <a:ext cx="5602530" cy="1952809"/>
              <a:chOff x="3670064" y="3116056"/>
              <a:chExt cx="4952999" cy="1952809"/>
            </a:xfrm>
          </p:grpSpPr>
          <p:sp>
            <p:nvSpPr>
              <p:cNvPr id="9" name="Line 49"/>
              <p:cNvSpPr>
                <a:spLocks noChangeShapeType="1"/>
              </p:cNvSpPr>
              <p:nvPr/>
            </p:nvSpPr>
            <p:spPr bwMode="auto">
              <a:xfrm>
                <a:off x="3736738" y="4641820"/>
                <a:ext cx="4864100" cy="0"/>
              </a:xfrm>
              <a:prstGeom prst="line">
                <a:avLst/>
              </a:prstGeom>
              <a:noFill/>
              <a:ln w="6">
                <a:solidFill>
                  <a:srgbClr val="FFFFFF"/>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Freeform 50"/>
              <p:cNvSpPr>
                <a:spLocks noEditPoints="1"/>
              </p:cNvSpPr>
              <p:nvPr/>
            </p:nvSpPr>
            <p:spPr bwMode="auto">
              <a:xfrm>
                <a:off x="4622564" y="4010348"/>
                <a:ext cx="111125" cy="165806"/>
              </a:xfrm>
              <a:custGeom>
                <a:avLst/>
                <a:gdLst>
                  <a:gd name="T0" fmla="*/ 2147483647 w 35"/>
                  <a:gd name="T1" fmla="*/ 0 h 47"/>
                  <a:gd name="T2" fmla="*/ 2147483647 w 35"/>
                  <a:gd name="T3" fmla="*/ 2147483647 h 47"/>
                  <a:gd name="T4" fmla="*/ 2147483647 w 35"/>
                  <a:gd name="T5" fmla="*/ 2147483647 h 47"/>
                  <a:gd name="T6" fmla="*/ 2147483647 w 35"/>
                  <a:gd name="T7" fmla="*/ 2147483647 h 47"/>
                  <a:gd name="T8" fmla="*/ 2147483647 w 35"/>
                  <a:gd name="T9" fmla="*/ 2147483647 h 47"/>
                  <a:gd name="T10" fmla="*/ 2147483647 w 35"/>
                  <a:gd name="T11" fmla="*/ 2147483647 h 47"/>
                  <a:gd name="T12" fmla="*/ 0 w 35"/>
                  <a:gd name="T13" fmla="*/ 2147483647 h 47"/>
                  <a:gd name="T14" fmla="*/ 0 w 35"/>
                  <a:gd name="T15" fmla="*/ 0 h 47"/>
                  <a:gd name="T16" fmla="*/ 2147483647 w 35"/>
                  <a:gd name="T17" fmla="*/ 0 h 47"/>
                  <a:gd name="T18" fmla="*/ 2147483647 w 35"/>
                  <a:gd name="T19" fmla="*/ 2147483647 h 47"/>
                  <a:gd name="T20" fmla="*/ 2147483647 w 35"/>
                  <a:gd name="T21" fmla="*/ 2147483647 h 47"/>
                  <a:gd name="T22" fmla="*/ 2147483647 w 35"/>
                  <a:gd name="T23" fmla="*/ 2147483647 h 47"/>
                  <a:gd name="T24" fmla="*/ 2147483647 w 35"/>
                  <a:gd name="T25" fmla="*/ 2147483647 h 47"/>
                  <a:gd name="T26" fmla="*/ 2147483647 w 35"/>
                  <a:gd name="T27" fmla="*/ 2147483647 h 47"/>
                  <a:gd name="T28" fmla="*/ 2147483647 w 35"/>
                  <a:gd name="T29" fmla="*/ 2147483647 h 47"/>
                  <a:gd name="T30" fmla="*/ 2147483647 w 35"/>
                  <a:gd name="T31" fmla="*/ 2147483647 h 47"/>
                  <a:gd name="T32" fmla="*/ 2147483647 w 35"/>
                  <a:gd name="T33" fmla="*/ 2147483647 h 47"/>
                  <a:gd name="T34" fmla="*/ 2147483647 w 35"/>
                  <a:gd name="T35" fmla="*/ 2147483647 h 47"/>
                  <a:gd name="T36" fmla="*/ 2147483647 w 35"/>
                  <a:gd name="T37" fmla="*/ 2147483647 h 47"/>
                  <a:gd name="T38" fmla="*/ 2147483647 w 35"/>
                  <a:gd name="T39" fmla="*/ 2147483647 h 47"/>
                  <a:gd name="T40" fmla="*/ 2147483647 w 35"/>
                  <a:gd name="T41" fmla="*/ 2147483647 h 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Freeform 51"/>
              <p:cNvSpPr>
                <a:spLocks/>
              </p:cNvSpPr>
              <p:nvPr/>
            </p:nvSpPr>
            <p:spPr bwMode="auto">
              <a:xfrm>
                <a:off x="4768614" y="4010348"/>
                <a:ext cx="104775" cy="165806"/>
              </a:xfrm>
              <a:custGeom>
                <a:avLst/>
                <a:gdLst>
                  <a:gd name="T0" fmla="*/ 2147483647 w 66"/>
                  <a:gd name="T1" fmla="*/ 2147483647 h 94"/>
                  <a:gd name="T2" fmla="*/ 2147483647 w 66"/>
                  <a:gd name="T3" fmla="*/ 2147483647 h 94"/>
                  <a:gd name="T4" fmla="*/ 0 w 66"/>
                  <a:gd name="T5" fmla="*/ 2147483647 h 94"/>
                  <a:gd name="T6" fmla="*/ 0 w 66"/>
                  <a:gd name="T7" fmla="*/ 0 h 94"/>
                  <a:gd name="T8" fmla="*/ 2147483647 w 66"/>
                  <a:gd name="T9" fmla="*/ 0 h 94"/>
                  <a:gd name="T10" fmla="*/ 2147483647 w 66"/>
                  <a:gd name="T11" fmla="*/ 2147483647 h 94"/>
                  <a:gd name="T12" fmla="*/ 2147483647 w 66"/>
                  <a:gd name="T13" fmla="*/ 2147483647 h 94"/>
                  <a:gd name="T14" fmla="*/ 2147483647 w 66"/>
                  <a:gd name="T15" fmla="*/ 2147483647 h 94"/>
                  <a:gd name="T16" fmla="*/ 2147483647 w 66"/>
                  <a:gd name="T17" fmla="*/ 2147483647 h 94"/>
                  <a:gd name="T18" fmla="*/ 2147483647 w 66"/>
                  <a:gd name="T19" fmla="*/ 2147483647 h 94"/>
                  <a:gd name="T20" fmla="*/ 2147483647 w 66"/>
                  <a:gd name="T21" fmla="*/ 2147483647 h 94"/>
                  <a:gd name="T22" fmla="*/ 2147483647 w 66"/>
                  <a:gd name="T23" fmla="*/ 2147483647 h 94"/>
                  <a:gd name="T24" fmla="*/ 2147483647 w 66"/>
                  <a:gd name="T25" fmla="*/ 2147483647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Freeform 52"/>
              <p:cNvSpPr>
                <a:spLocks/>
              </p:cNvSpPr>
              <p:nvPr/>
            </p:nvSpPr>
            <p:spPr bwMode="auto">
              <a:xfrm>
                <a:off x="4898789" y="4010348"/>
                <a:ext cx="136525" cy="165806"/>
              </a:xfrm>
              <a:custGeom>
                <a:avLst/>
                <a:gdLst>
                  <a:gd name="T0" fmla="*/ 2147483647 w 43"/>
                  <a:gd name="T1" fmla="*/ 0 h 47"/>
                  <a:gd name="T2" fmla="*/ 2147483647 w 43"/>
                  <a:gd name="T3" fmla="*/ 2147483647 h 47"/>
                  <a:gd name="T4" fmla="*/ 2147483647 w 43"/>
                  <a:gd name="T5" fmla="*/ 2147483647 h 47"/>
                  <a:gd name="T6" fmla="*/ 2147483647 w 43"/>
                  <a:gd name="T7" fmla="*/ 2147483647 h 47"/>
                  <a:gd name="T8" fmla="*/ 2147483647 w 43"/>
                  <a:gd name="T9" fmla="*/ 2147483647 h 47"/>
                  <a:gd name="T10" fmla="*/ 0 w 43"/>
                  <a:gd name="T11" fmla="*/ 0 h 47"/>
                  <a:gd name="T12" fmla="*/ 2147483647 w 43"/>
                  <a:gd name="T13" fmla="*/ 0 h 47"/>
                  <a:gd name="T14" fmla="*/ 2147483647 w 43"/>
                  <a:gd name="T15" fmla="*/ 2147483647 h 47"/>
                  <a:gd name="T16" fmla="*/ 2147483647 w 43"/>
                  <a:gd name="T17" fmla="*/ 2147483647 h 47"/>
                  <a:gd name="T18" fmla="*/ 2147483647 w 43"/>
                  <a:gd name="T19" fmla="*/ 2147483647 h 47"/>
                  <a:gd name="T20" fmla="*/ 2147483647 w 43"/>
                  <a:gd name="T21" fmla="*/ 2147483647 h 47"/>
                  <a:gd name="T22" fmla="*/ 2147483647 w 43"/>
                  <a:gd name="T23" fmla="*/ 0 h 47"/>
                  <a:gd name="T24" fmla="*/ 2147483647 w 43"/>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Freeform 53"/>
              <p:cNvSpPr>
                <a:spLocks noEditPoints="1"/>
              </p:cNvSpPr>
              <p:nvPr/>
            </p:nvSpPr>
            <p:spPr bwMode="auto">
              <a:xfrm>
                <a:off x="5041663" y="4006821"/>
                <a:ext cx="152400" cy="172861"/>
              </a:xfrm>
              <a:custGeom>
                <a:avLst/>
                <a:gdLst>
                  <a:gd name="T0" fmla="*/ 2147483647 w 48"/>
                  <a:gd name="T1" fmla="*/ 0 h 49"/>
                  <a:gd name="T2" fmla="*/ 2147483647 w 48"/>
                  <a:gd name="T3" fmla="*/ 2147483647 h 49"/>
                  <a:gd name="T4" fmla="*/ 2147483647 w 48"/>
                  <a:gd name="T5" fmla="*/ 2147483647 h 49"/>
                  <a:gd name="T6" fmla="*/ 0 w 48"/>
                  <a:gd name="T7" fmla="*/ 2147483647 h 49"/>
                  <a:gd name="T8" fmla="*/ 2147483647 w 48"/>
                  <a:gd name="T9" fmla="*/ 0 h 49"/>
                  <a:gd name="T10" fmla="*/ 2147483647 w 48"/>
                  <a:gd name="T11" fmla="*/ 2147483647 h 49"/>
                  <a:gd name="T12" fmla="*/ 2147483647 w 48"/>
                  <a:gd name="T13" fmla="*/ 2147483647 h 49"/>
                  <a:gd name="T14" fmla="*/ 2147483647 w 48"/>
                  <a:gd name="T15" fmla="*/ 2147483647 h 49"/>
                  <a:gd name="T16" fmla="*/ 2147483647 w 48"/>
                  <a:gd name="T17" fmla="*/ 2147483647 h 49"/>
                  <a:gd name="T18" fmla="*/ 2147483647 w 48"/>
                  <a:gd name="T19" fmla="*/ 2147483647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Freeform 54"/>
              <p:cNvSpPr>
                <a:spLocks/>
              </p:cNvSpPr>
              <p:nvPr/>
            </p:nvSpPr>
            <p:spPr bwMode="auto">
              <a:xfrm>
                <a:off x="5228989" y="4010348"/>
                <a:ext cx="123825" cy="165806"/>
              </a:xfrm>
              <a:custGeom>
                <a:avLst/>
                <a:gdLst>
                  <a:gd name="T0" fmla="*/ 2147483647 w 39"/>
                  <a:gd name="T1" fmla="*/ 0 h 47"/>
                  <a:gd name="T2" fmla="*/ 2147483647 w 39"/>
                  <a:gd name="T3" fmla="*/ 2147483647 h 47"/>
                  <a:gd name="T4" fmla="*/ 2147483647 w 39"/>
                  <a:gd name="T5" fmla="*/ 2147483647 h 47"/>
                  <a:gd name="T6" fmla="*/ 2147483647 w 39"/>
                  <a:gd name="T7" fmla="*/ 2147483647 h 47"/>
                  <a:gd name="T8" fmla="*/ 2147483647 w 39"/>
                  <a:gd name="T9" fmla="*/ 2147483647 h 47"/>
                  <a:gd name="T10" fmla="*/ 2147483647 w 39"/>
                  <a:gd name="T11" fmla="*/ 2147483647 h 47"/>
                  <a:gd name="T12" fmla="*/ 2147483647 w 39"/>
                  <a:gd name="T13" fmla="*/ 2147483647 h 47"/>
                  <a:gd name="T14" fmla="*/ 2147483647 w 39"/>
                  <a:gd name="T15" fmla="*/ 2147483647 h 47"/>
                  <a:gd name="T16" fmla="*/ 0 w 39"/>
                  <a:gd name="T17" fmla="*/ 2147483647 h 47"/>
                  <a:gd name="T18" fmla="*/ 0 w 39"/>
                  <a:gd name="T19" fmla="*/ 0 h 47"/>
                  <a:gd name="T20" fmla="*/ 2147483647 w 39"/>
                  <a:gd name="T21" fmla="*/ 0 h 47"/>
                  <a:gd name="T22" fmla="*/ 2147483647 w 39"/>
                  <a:gd name="T23" fmla="*/ 2147483647 h 47"/>
                  <a:gd name="T24" fmla="*/ 2147483647 w 39"/>
                  <a:gd name="T25" fmla="*/ 2147483647 h 47"/>
                  <a:gd name="T26" fmla="*/ 2147483647 w 39"/>
                  <a:gd name="T27" fmla="*/ 2147483647 h 47"/>
                  <a:gd name="T28" fmla="*/ 2147483647 w 39"/>
                  <a:gd name="T29" fmla="*/ 2147483647 h 47"/>
                  <a:gd name="T30" fmla="*/ 2147483647 w 39"/>
                  <a:gd name="T31" fmla="*/ 0 h 47"/>
                  <a:gd name="T32" fmla="*/ 2147483647 w 39"/>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Freeform 55"/>
              <p:cNvSpPr>
                <a:spLocks noEditPoints="1"/>
              </p:cNvSpPr>
              <p:nvPr/>
            </p:nvSpPr>
            <p:spPr bwMode="auto">
              <a:xfrm>
                <a:off x="5400438" y="4010348"/>
                <a:ext cx="139700" cy="165806"/>
              </a:xfrm>
              <a:custGeom>
                <a:avLst/>
                <a:gdLst>
                  <a:gd name="T0" fmla="*/ 2147483647 w 44"/>
                  <a:gd name="T1" fmla="*/ 0 h 47"/>
                  <a:gd name="T2" fmla="*/ 2147483647 w 44"/>
                  <a:gd name="T3" fmla="*/ 2147483647 h 47"/>
                  <a:gd name="T4" fmla="*/ 2147483647 w 44"/>
                  <a:gd name="T5" fmla="*/ 2147483647 h 47"/>
                  <a:gd name="T6" fmla="*/ 0 w 44"/>
                  <a:gd name="T7" fmla="*/ 2147483647 h 47"/>
                  <a:gd name="T8" fmla="*/ 0 w 44"/>
                  <a:gd name="T9" fmla="*/ 0 h 47"/>
                  <a:gd name="T10" fmla="*/ 2147483647 w 44"/>
                  <a:gd name="T11" fmla="*/ 0 h 47"/>
                  <a:gd name="T12" fmla="*/ 2147483647 w 44"/>
                  <a:gd name="T13" fmla="*/ 2147483647 h 47"/>
                  <a:gd name="T14" fmla="*/ 2147483647 w 44"/>
                  <a:gd name="T15" fmla="*/ 2147483647 h 47"/>
                  <a:gd name="T16" fmla="*/ 2147483647 w 44"/>
                  <a:gd name="T17" fmla="*/ 2147483647 h 47"/>
                  <a:gd name="T18" fmla="*/ 2147483647 w 44"/>
                  <a:gd name="T19" fmla="*/ 2147483647 h 47"/>
                  <a:gd name="T20" fmla="*/ 2147483647 w 44"/>
                  <a:gd name="T21" fmla="*/ 2147483647 h 47"/>
                  <a:gd name="T22" fmla="*/ 2147483647 w 44"/>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Freeform 56"/>
              <p:cNvSpPr>
                <a:spLocks/>
              </p:cNvSpPr>
              <p:nvPr/>
            </p:nvSpPr>
            <p:spPr bwMode="auto">
              <a:xfrm>
                <a:off x="5622689" y="4010348"/>
                <a:ext cx="117475" cy="165806"/>
              </a:xfrm>
              <a:custGeom>
                <a:avLst/>
                <a:gdLst>
                  <a:gd name="T0" fmla="*/ 2147483647 w 74"/>
                  <a:gd name="T1" fmla="*/ 0 h 94"/>
                  <a:gd name="T2" fmla="*/ 2147483647 w 74"/>
                  <a:gd name="T3" fmla="*/ 2147483647 h 94"/>
                  <a:gd name="T4" fmla="*/ 2147483647 w 74"/>
                  <a:gd name="T5" fmla="*/ 2147483647 h 94"/>
                  <a:gd name="T6" fmla="*/ 2147483647 w 74"/>
                  <a:gd name="T7" fmla="*/ 2147483647 h 94"/>
                  <a:gd name="T8" fmla="*/ 2147483647 w 74"/>
                  <a:gd name="T9" fmla="*/ 2147483647 h 94"/>
                  <a:gd name="T10" fmla="*/ 2147483647 w 74"/>
                  <a:gd name="T11" fmla="*/ 2147483647 h 94"/>
                  <a:gd name="T12" fmla="*/ 0 w 74"/>
                  <a:gd name="T13" fmla="*/ 2147483647 h 94"/>
                  <a:gd name="T14" fmla="*/ 0 w 74"/>
                  <a:gd name="T15" fmla="*/ 0 h 94"/>
                  <a:gd name="T16" fmla="*/ 2147483647 w 74"/>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Freeform 57"/>
              <p:cNvSpPr>
                <a:spLocks/>
              </p:cNvSpPr>
              <p:nvPr/>
            </p:nvSpPr>
            <p:spPr bwMode="auto">
              <a:xfrm>
                <a:off x="5771913" y="4010348"/>
                <a:ext cx="120650" cy="165806"/>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2147483647 w 76"/>
                  <a:gd name="T19" fmla="*/ 2147483647 h 94"/>
                  <a:gd name="T20" fmla="*/ 2147483647 w 76"/>
                  <a:gd name="T21" fmla="*/ 2147483647 h 94"/>
                  <a:gd name="T22" fmla="*/ 2147483647 w 76"/>
                  <a:gd name="T23" fmla="*/ 0 h 94"/>
                  <a:gd name="T24" fmla="*/ 2147483647 w 7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Freeform 58"/>
              <p:cNvSpPr>
                <a:spLocks/>
              </p:cNvSpPr>
              <p:nvPr/>
            </p:nvSpPr>
            <p:spPr bwMode="auto">
              <a:xfrm>
                <a:off x="5937014" y="4010348"/>
                <a:ext cx="104775" cy="165806"/>
              </a:xfrm>
              <a:custGeom>
                <a:avLst/>
                <a:gdLst>
                  <a:gd name="T0" fmla="*/ 2147483647 w 66"/>
                  <a:gd name="T1" fmla="*/ 2147483647 h 94"/>
                  <a:gd name="T2" fmla="*/ 2147483647 w 66"/>
                  <a:gd name="T3" fmla="*/ 2147483647 h 94"/>
                  <a:gd name="T4" fmla="*/ 0 w 66"/>
                  <a:gd name="T5" fmla="*/ 2147483647 h 94"/>
                  <a:gd name="T6" fmla="*/ 0 w 66"/>
                  <a:gd name="T7" fmla="*/ 0 h 94"/>
                  <a:gd name="T8" fmla="*/ 2147483647 w 66"/>
                  <a:gd name="T9" fmla="*/ 0 h 94"/>
                  <a:gd name="T10" fmla="*/ 2147483647 w 66"/>
                  <a:gd name="T11" fmla="*/ 2147483647 h 94"/>
                  <a:gd name="T12" fmla="*/ 2147483647 w 66"/>
                  <a:gd name="T13" fmla="*/ 2147483647 h 94"/>
                  <a:gd name="T14" fmla="*/ 2147483647 w 66"/>
                  <a:gd name="T15" fmla="*/ 2147483647 h 94"/>
                  <a:gd name="T16" fmla="*/ 2147483647 w 66"/>
                  <a:gd name="T17" fmla="*/ 2147483647 h 94"/>
                  <a:gd name="T18" fmla="*/ 2147483647 w 66"/>
                  <a:gd name="T19" fmla="*/ 2147483647 h 94"/>
                  <a:gd name="T20" fmla="*/ 2147483647 w 66"/>
                  <a:gd name="T21" fmla="*/ 2147483647 h 94"/>
                  <a:gd name="T22" fmla="*/ 2147483647 w 66"/>
                  <a:gd name="T23" fmla="*/ 2147483647 h 94"/>
                  <a:gd name="T24" fmla="*/ 2147483647 w 66"/>
                  <a:gd name="T25" fmla="*/ 2147483647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Freeform 59"/>
              <p:cNvSpPr>
                <a:spLocks/>
              </p:cNvSpPr>
              <p:nvPr/>
            </p:nvSpPr>
            <p:spPr bwMode="auto">
              <a:xfrm>
                <a:off x="6133863" y="4006821"/>
                <a:ext cx="146050" cy="172861"/>
              </a:xfrm>
              <a:custGeom>
                <a:avLst/>
                <a:gdLst>
                  <a:gd name="T0" fmla="*/ 2147483647 w 46"/>
                  <a:gd name="T1" fmla="*/ 2147483647 h 49"/>
                  <a:gd name="T2" fmla="*/ 2147483647 w 46"/>
                  <a:gd name="T3" fmla="*/ 2147483647 h 49"/>
                  <a:gd name="T4" fmla="*/ 2147483647 w 46"/>
                  <a:gd name="T5" fmla="*/ 2147483647 h 49"/>
                  <a:gd name="T6" fmla="*/ 2147483647 w 46"/>
                  <a:gd name="T7" fmla="*/ 2147483647 h 49"/>
                  <a:gd name="T8" fmla="*/ 2147483647 w 46"/>
                  <a:gd name="T9" fmla="*/ 2147483647 h 49"/>
                  <a:gd name="T10" fmla="*/ 2147483647 w 46"/>
                  <a:gd name="T11" fmla="*/ 2147483647 h 49"/>
                  <a:gd name="T12" fmla="*/ 2147483647 w 46"/>
                  <a:gd name="T13" fmla="*/ 2147483647 h 49"/>
                  <a:gd name="T14" fmla="*/ 0 w 46"/>
                  <a:gd name="T15" fmla="*/ 2147483647 h 49"/>
                  <a:gd name="T16" fmla="*/ 2147483647 w 46"/>
                  <a:gd name="T17" fmla="*/ 0 h 49"/>
                  <a:gd name="T18" fmla="*/ 2147483647 w 46"/>
                  <a:gd name="T19" fmla="*/ 2147483647 h 49"/>
                  <a:gd name="T20" fmla="*/ 2147483647 w 46"/>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Freeform 60"/>
              <p:cNvSpPr>
                <a:spLocks noEditPoints="1"/>
              </p:cNvSpPr>
              <p:nvPr/>
            </p:nvSpPr>
            <p:spPr bwMode="auto">
              <a:xfrm>
                <a:off x="6302139" y="4006821"/>
                <a:ext cx="155575" cy="172861"/>
              </a:xfrm>
              <a:custGeom>
                <a:avLst/>
                <a:gdLst>
                  <a:gd name="T0" fmla="*/ 2147483647 w 49"/>
                  <a:gd name="T1" fmla="*/ 0 h 49"/>
                  <a:gd name="T2" fmla="*/ 2147483647 w 49"/>
                  <a:gd name="T3" fmla="*/ 2147483647 h 49"/>
                  <a:gd name="T4" fmla="*/ 2147483647 w 49"/>
                  <a:gd name="T5" fmla="*/ 2147483647 h 49"/>
                  <a:gd name="T6" fmla="*/ 0 w 49"/>
                  <a:gd name="T7" fmla="*/ 2147483647 h 49"/>
                  <a:gd name="T8" fmla="*/ 2147483647 w 49"/>
                  <a:gd name="T9" fmla="*/ 0 h 49"/>
                  <a:gd name="T10" fmla="*/ 2147483647 w 49"/>
                  <a:gd name="T11" fmla="*/ 2147483647 h 49"/>
                  <a:gd name="T12" fmla="*/ 2147483647 w 49"/>
                  <a:gd name="T13" fmla="*/ 2147483647 h 49"/>
                  <a:gd name="T14" fmla="*/ 2147483647 w 49"/>
                  <a:gd name="T15" fmla="*/ 2147483647 h 49"/>
                  <a:gd name="T16" fmla="*/ 2147483647 w 49"/>
                  <a:gd name="T17" fmla="*/ 2147483647 h 49"/>
                  <a:gd name="T18" fmla="*/ 2147483647 w 49"/>
                  <a:gd name="T19" fmla="*/ 2147483647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Freeform 61"/>
              <p:cNvSpPr>
                <a:spLocks/>
              </p:cNvSpPr>
              <p:nvPr/>
            </p:nvSpPr>
            <p:spPr bwMode="auto">
              <a:xfrm>
                <a:off x="6489463" y="4010348"/>
                <a:ext cx="127000" cy="165806"/>
              </a:xfrm>
              <a:custGeom>
                <a:avLst/>
                <a:gdLst>
                  <a:gd name="T0" fmla="*/ 2147483647 w 40"/>
                  <a:gd name="T1" fmla="*/ 0 h 47"/>
                  <a:gd name="T2" fmla="*/ 2147483647 w 40"/>
                  <a:gd name="T3" fmla="*/ 2147483647 h 47"/>
                  <a:gd name="T4" fmla="*/ 2147483647 w 40"/>
                  <a:gd name="T5" fmla="*/ 2147483647 h 47"/>
                  <a:gd name="T6" fmla="*/ 2147483647 w 40"/>
                  <a:gd name="T7" fmla="*/ 2147483647 h 47"/>
                  <a:gd name="T8" fmla="*/ 2147483647 w 40"/>
                  <a:gd name="T9" fmla="*/ 2147483647 h 47"/>
                  <a:gd name="T10" fmla="*/ 2147483647 w 40"/>
                  <a:gd name="T11" fmla="*/ 2147483647 h 47"/>
                  <a:gd name="T12" fmla="*/ 2147483647 w 40"/>
                  <a:gd name="T13" fmla="*/ 2147483647 h 47"/>
                  <a:gd name="T14" fmla="*/ 2147483647 w 40"/>
                  <a:gd name="T15" fmla="*/ 2147483647 h 47"/>
                  <a:gd name="T16" fmla="*/ 0 w 40"/>
                  <a:gd name="T17" fmla="*/ 2147483647 h 47"/>
                  <a:gd name="T18" fmla="*/ 0 w 40"/>
                  <a:gd name="T19" fmla="*/ 0 h 47"/>
                  <a:gd name="T20" fmla="*/ 2147483647 w 40"/>
                  <a:gd name="T21" fmla="*/ 0 h 47"/>
                  <a:gd name="T22" fmla="*/ 2147483647 w 40"/>
                  <a:gd name="T23" fmla="*/ 2147483647 h 47"/>
                  <a:gd name="T24" fmla="*/ 2147483647 w 40"/>
                  <a:gd name="T25" fmla="*/ 2147483647 h 47"/>
                  <a:gd name="T26" fmla="*/ 2147483647 w 40"/>
                  <a:gd name="T27" fmla="*/ 2147483647 h 47"/>
                  <a:gd name="T28" fmla="*/ 2147483647 w 40"/>
                  <a:gd name="T29" fmla="*/ 2147483647 h 47"/>
                  <a:gd name="T30" fmla="*/ 2147483647 w 40"/>
                  <a:gd name="T31" fmla="*/ 0 h 47"/>
                  <a:gd name="T32" fmla="*/ 2147483647 w 40"/>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Freeform 62"/>
              <p:cNvSpPr>
                <a:spLocks/>
              </p:cNvSpPr>
              <p:nvPr/>
            </p:nvSpPr>
            <p:spPr bwMode="auto">
              <a:xfrm>
                <a:off x="6645038" y="4010348"/>
                <a:ext cx="120650" cy="165806"/>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Freeform 63"/>
              <p:cNvSpPr>
                <a:spLocks noEditPoints="1"/>
              </p:cNvSpPr>
              <p:nvPr/>
            </p:nvSpPr>
            <p:spPr bwMode="auto">
              <a:xfrm>
                <a:off x="6797439" y="4010348"/>
                <a:ext cx="111125" cy="165806"/>
              </a:xfrm>
              <a:custGeom>
                <a:avLst/>
                <a:gdLst>
                  <a:gd name="T0" fmla="*/ 2147483647 w 35"/>
                  <a:gd name="T1" fmla="*/ 2147483647 h 47"/>
                  <a:gd name="T2" fmla="*/ 2147483647 w 35"/>
                  <a:gd name="T3" fmla="*/ 2147483647 h 47"/>
                  <a:gd name="T4" fmla="*/ 2147483647 w 35"/>
                  <a:gd name="T5" fmla="*/ 2147483647 h 47"/>
                  <a:gd name="T6" fmla="*/ 2147483647 w 35"/>
                  <a:gd name="T7" fmla="*/ 2147483647 h 47"/>
                  <a:gd name="T8" fmla="*/ 2147483647 w 35"/>
                  <a:gd name="T9" fmla="*/ 2147483647 h 47"/>
                  <a:gd name="T10" fmla="*/ 0 w 35"/>
                  <a:gd name="T11" fmla="*/ 2147483647 h 47"/>
                  <a:gd name="T12" fmla="*/ 0 w 35"/>
                  <a:gd name="T13" fmla="*/ 0 h 47"/>
                  <a:gd name="T14" fmla="*/ 2147483647 w 35"/>
                  <a:gd name="T15" fmla="*/ 0 h 47"/>
                  <a:gd name="T16" fmla="*/ 2147483647 w 35"/>
                  <a:gd name="T17" fmla="*/ 2147483647 h 47"/>
                  <a:gd name="T18" fmla="*/ 2147483647 w 35"/>
                  <a:gd name="T19" fmla="*/ 2147483647 h 47"/>
                  <a:gd name="T20" fmla="*/ 2147483647 w 35"/>
                  <a:gd name="T21" fmla="*/ 2147483647 h 47"/>
                  <a:gd name="T22" fmla="*/ 2147483647 w 35"/>
                  <a:gd name="T23" fmla="*/ 2147483647 h 47"/>
                  <a:gd name="T24" fmla="*/ 2147483647 w 35"/>
                  <a:gd name="T25" fmla="*/ 2147483647 h 47"/>
                  <a:gd name="T26" fmla="*/ 2147483647 w 35"/>
                  <a:gd name="T27" fmla="*/ 2147483647 h 47"/>
                  <a:gd name="T28" fmla="*/ 2147483647 w 35"/>
                  <a:gd name="T29" fmla="*/ 2147483647 h 47"/>
                  <a:gd name="T30" fmla="*/ 2147483647 w 35"/>
                  <a:gd name="T31" fmla="*/ 2147483647 h 47"/>
                  <a:gd name="T32" fmla="*/ 2147483647 w 35"/>
                  <a:gd name="T33" fmla="*/ 2147483647 h 47"/>
                  <a:gd name="T34" fmla="*/ 2147483647 w 35"/>
                  <a:gd name="T35" fmla="*/ 2147483647 h 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Freeform 64"/>
              <p:cNvSpPr>
                <a:spLocks noEditPoints="1"/>
              </p:cNvSpPr>
              <p:nvPr/>
            </p:nvSpPr>
            <p:spPr bwMode="auto">
              <a:xfrm>
                <a:off x="6927613" y="4010348"/>
                <a:ext cx="146050" cy="165806"/>
              </a:xfrm>
              <a:custGeom>
                <a:avLst/>
                <a:gdLst>
                  <a:gd name="T0" fmla="*/ 2147483647 w 46"/>
                  <a:gd name="T1" fmla="*/ 2147483647 h 47"/>
                  <a:gd name="T2" fmla="*/ 2147483647 w 46"/>
                  <a:gd name="T3" fmla="*/ 2147483647 h 47"/>
                  <a:gd name="T4" fmla="*/ 2147483647 w 46"/>
                  <a:gd name="T5" fmla="*/ 2147483647 h 47"/>
                  <a:gd name="T6" fmla="*/ 0 w 46"/>
                  <a:gd name="T7" fmla="*/ 2147483647 h 47"/>
                  <a:gd name="T8" fmla="*/ 2147483647 w 46"/>
                  <a:gd name="T9" fmla="*/ 0 h 47"/>
                  <a:gd name="T10" fmla="*/ 2147483647 w 46"/>
                  <a:gd name="T11" fmla="*/ 0 h 47"/>
                  <a:gd name="T12" fmla="*/ 2147483647 w 46"/>
                  <a:gd name="T13" fmla="*/ 2147483647 h 47"/>
                  <a:gd name="T14" fmla="*/ 2147483647 w 46"/>
                  <a:gd name="T15" fmla="*/ 2147483647 h 47"/>
                  <a:gd name="T16" fmla="*/ 2147483647 w 46"/>
                  <a:gd name="T17" fmla="*/ 2147483647 h 47"/>
                  <a:gd name="T18" fmla="*/ 2147483647 w 46"/>
                  <a:gd name="T19" fmla="*/ 2147483647 h 47"/>
                  <a:gd name="T20" fmla="*/ 2147483647 w 46"/>
                  <a:gd name="T21" fmla="*/ 2147483647 h 47"/>
                  <a:gd name="T22" fmla="*/ 2147483647 w 46"/>
                  <a:gd name="T23" fmla="*/ 2147483647 h 47"/>
                  <a:gd name="T24" fmla="*/ 2147483647 w 46"/>
                  <a:gd name="T25" fmla="*/ 2147483647 h 47"/>
                  <a:gd name="T26" fmla="*/ 2147483647 w 46"/>
                  <a:gd name="T27" fmla="*/ 2147483647 h 47"/>
                  <a:gd name="T28" fmla="*/ 2147483647 w 46"/>
                  <a:gd name="T29" fmla="*/ 2147483647 h 47"/>
                  <a:gd name="T30" fmla="*/ 2147483647 w 46"/>
                  <a:gd name="T31" fmla="*/ 2147483647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Freeform 65"/>
              <p:cNvSpPr>
                <a:spLocks/>
              </p:cNvSpPr>
              <p:nvPr/>
            </p:nvSpPr>
            <p:spPr bwMode="auto">
              <a:xfrm>
                <a:off x="7086363" y="4006821"/>
                <a:ext cx="146050" cy="172861"/>
              </a:xfrm>
              <a:custGeom>
                <a:avLst/>
                <a:gdLst>
                  <a:gd name="T0" fmla="*/ 2147483647 w 46"/>
                  <a:gd name="T1" fmla="*/ 2147483647 h 49"/>
                  <a:gd name="T2" fmla="*/ 2147483647 w 46"/>
                  <a:gd name="T3" fmla="*/ 2147483647 h 49"/>
                  <a:gd name="T4" fmla="*/ 2147483647 w 46"/>
                  <a:gd name="T5" fmla="*/ 2147483647 h 49"/>
                  <a:gd name="T6" fmla="*/ 2147483647 w 46"/>
                  <a:gd name="T7" fmla="*/ 2147483647 h 49"/>
                  <a:gd name="T8" fmla="*/ 2147483647 w 46"/>
                  <a:gd name="T9" fmla="*/ 2147483647 h 49"/>
                  <a:gd name="T10" fmla="*/ 2147483647 w 46"/>
                  <a:gd name="T11" fmla="*/ 2147483647 h 49"/>
                  <a:gd name="T12" fmla="*/ 2147483647 w 46"/>
                  <a:gd name="T13" fmla="*/ 2147483647 h 49"/>
                  <a:gd name="T14" fmla="*/ 0 w 46"/>
                  <a:gd name="T15" fmla="*/ 2147483647 h 49"/>
                  <a:gd name="T16" fmla="*/ 2147483647 w 46"/>
                  <a:gd name="T17" fmla="*/ 0 h 49"/>
                  <a:gd name="T18" fmla="*/ 2147483647 w 46"/>
                  <a:gd name="T19" fmla="*/ 2147483647 h 49"/>
                  <a:gd name="T20" fmla="*/ 2147483647 w 46"/>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Freeform 66"/>
              <p:cNvSpPr>
                <a:spLocks/>
              </p:cNvSpPr>
              <p:nvPr/>
            </p:nvSpPr>
            <p:spPr bwMode="auto">
              <a:xfrm>
                <a:off x="7248288" y="4010348"/>
                <a:ext cx="120650" cy="165806"/>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Freeform 67"/>
              <p:cNvSpPr>
                <a:spLocks/>
              </p:cNvSpPr>
              <p:nvPr/>
            </p:nvSpPr>
            <p:spPr bwMode="auto">
              <a:xfrm>
                <a:off x="5997339" y="3288916"/>
                <a:ext cx="60325" cy="98778"/>
              </a:xfrm>
              <a:custGeom>
                <a:avLst/>
                <a:gdLst>
                  <a:gd name="T0" fmla="*/ 2147483647 w 19"/>
                  <a:gd name="T1" fmla="*/ 2147483647 h 28"/>
                  <a:gd name="T2" fmla="*/ 2147483647 w 19"/>
                  <a:gd name="T3" fmla="*/ 2147483647 h 28"/>
                  <a:gd name="T4" fmla="*/ 2147483647 w 19"/>
                  <a:gd name="T5" fmla="*/ 2147483647 h 28"/>
                  <a:gd name="T6" fmla="*/ 2147483647 w 19"/>
                  <a:gd name="T7" fmla="*/ 2147483647 h 28"/>
                  <a:gd name="T8" fmla="*/ 2147483647 w 19"/>
                  <a:gd name="T9" fmla="*/ 2147483647 h 28"/>
                  <a:gd name="T10" fmla="*/ 2147483647 w 19"/>
                  <a:gd name="T11" fmla="*/ 214748364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8" name="Freeform 68"/>
              <p:cNvSpPr>
                <a:spLocks/>
              </p:cNvSpPr>
              <p:nvPr/>
            </p:nvSpPr>
            <p:spPr bwMode="auto">
              <a:xfrm>
                <a:off x="7915039" y="3271278"/>
                <a:ext cx="60325" cy="95250"/>
              </a:xfrm>
              <a:custGeom>
                <a:avLst/>
                <a:gdLst>
                  <a:gd name="T0" fmla="*/ 2147483647 w 19"/>
                  <a:gd name="T1" fmla="*/ 2147483647 h 27"/>
                  <a:gd name="T2" fmla="*/ 2147483647 w 19"/>
                  <a:gd name="T3" fmla="*/ 2147483647 h 27"/>
                  <a:gd name="T4" fmla="*/ 2147483647 w 19"/>
                  <a:gd name="T5" fmla="*/ 2147483647 h 27"/>
                  <a:gd name="T6" fmla="*/ 2147483647 w 19"/>
                  <a:gd name="T7" fmla="*/ 2147483647 h 27"/>
                  <a:gd name="T8" fmla="*/ 2147483647 w 19"/>
                  <a:gd name="T9" fmla="*/ 2147483647 h 27"/>
                  <a:gd name="T10" fmla="*/ 2147483647 w 19"/>
                  <a:gd name="T11" fmla="*/ 2147483647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9" name="Freeform 69"/>
              <p:cNvSpPr>
                <a:spLocks noEditPoints="1"/>
              </p:cNvSpPr>
              <p:nvPr/>
            </p:nvSpPr>
            <p:spPr bwMode="auto">
              <a:xfrm>
                <a:off x="3670064" y="3253640"/>
                <a:ext cx="1362075" cy="723194"/>
              </a:xfrm>
              <a:custGeom>
                <a:avLst/>
                <a:gdLst>
                  <a:gd name="T0" fmla="*/ 2147483647 w 429"/>
                  <a:gd name="T1" fmla="*/ 2147483647 h 205"/>
                  <a:gd name="T2" fmla="*/ 2147483647 w 429"/>
                  <a:gd name="T3" fmla="*/ 2147483647 h 205"/>
                  <a:gd name="T4" fmla="*/ 2147483647 w 429"/>
                  <a:gd name="T5" fmla="*/ 2147483647 h 205"/>
                  <a:gd name="T6" fmla="*/ 2147483647 w 429"/>
                  <a:gd name="T7" fmla="*/ 2147483647 h 205"/>
                  <a:gd name="T8" fmla="*/ 2147483647 w 429"/>
                  <a:gd name="T9" fmla="*/ 2147483647 h 205"/>
                  <a:gd name="T10" fmla="*/ 2147483647 w 429"/>
                  <a:gd name="T11" fmla="*/ 2147483647 h 205"/>
                  <a:gd name="T12" fmla="*/ 2147483647 w 429"/>
                  <a:gd name="T13" fmla="*/ 2147483647 h 205"/>
                  <a:gd name="T14" fmla="*/ 2147483647 w 429"/>
                  <a:gd name="T15" fmla="*/ 2147483647 h 205"/>
                  <a:gd name="T16" fmla="*/ 2147483647 w 429"/>
                  <a:gd name="T17" fmla="*/ 2147483647 h 205"/>
                  <a:gd name="T18" fmla="*/ 2147483647 w 429"/>
                  <a:gd name="T19" fmla="*/ 2147483647 h 205"/>
                  <a:gd name="T20" fmla="*/ 2147483647 w 429"/>
                  <a:gd name="T21" fmla="*/ 2147483647 h 205"/>
                  <a:gd name="T22" fmla="*/ 2147483647 w 429"/>
                  <a:gd name="T23" fmla="*/ 2147483647 h 205"/>
                  <a:gd name="T24" fmla="*/ 2147483647 w 429"/>
                  <a:gd name="T25" fmla="*/ 2147483647 h 205"/>
                  <a:gd name="T26" fmla="*/ 2147483647 w 429"/>
                  <a:gd name="T27" fmla="*/ 2147483647 h 205"/>
                  <a:gd name="T28" fmla="*/ 2147483647 w 429"/>
                  <a:gd name="T29" fmla="*/ 2147483647 h 205"/>
                  <a:gd name="T30" fmla="*/ 2147483647 w 429"/>
                  <a:gd name="T31" fmla="*/ 2147483647 h 205"/>
                  <a:gd name="T32" fmla="*/ 2147483647 w 429"/>
                  <a:gd name="T33" fmla="*/ 2147483647 h 205"/>
                  <a:gd name="T34" fmla="*/ 2147483647 w 429"/>
                  <a:gd name="T35" fmla="*/ 2147483647 h 205"/>
                  <a:gd name="T36" fmla="*/ 2147483647 w 429"/>
                  <a:gd name="T37" fmla="*/ 2147483647 h 205"/>
                  <a:gd name="T38" fmla="*/ 2147483647 w 429"/>
                  <a:gd name="T39" fmla="*/ 2147483647 h 205"/>
                  <a:gd name="T40" fmla="*/ 2147483647 w 429"/>
                  <a:gd name="T41" fmla="*/ 2147483647 h 205"/>
                  <a:gd name="T42" fmla="*/ 2147483647 w 429"/>
                  <a:gd name="T43" fmla="*/ 2147483647 h 205"/>
                  <a:gd name="T44" fmla="*/ 2147483647 w 429"/>
                  <a:gd name="T45" fmla="*/ 2147483647 h 205"/>
                  <a:gd name="T46" fmla="*/ 2147483647 w 429"/>
                  <a:gd name="T47" fmla="*/ 2147483647 h 205"/>
                  <a:gd name="T48" fmla="*/ 2147483647 w 429"/>
                  <a:gd name="T49" fmla="*/ 2147483647 h 205"/>
                  <a:gd name="T50" fmla="*/ 2147483647 w 429"/>
                  <a:gd name="T51" fmla="*/ 2147483647 h 205"/>
                  <a:gd name="T52" fmla="*/ 2147483647 w 429"/>
                  <a:gd name="T53" fmla="*/ 2147483647 h 205"/>
                  <a:gd name="T54" fmla="*/ 2147483647 w 429"/>
                  <a:gd name="T55" fmla="*/ 2147483647 h 205"/>
                  <a:gd name="T56" fmla="*/ 2147483647 w 429"/>
                  <a:gd name="T57" fmla="*/ 2147483647 h 205"/>
                  <a:gd name="T58" fmla="*/ 2147483647 w 429"/>
                  <a:gd name="T59" fmla="*/ 2147483647 h 205"/>
                  <a:gd name="T60" fmla="*/ 2147483647 w 429"/>
                  <a:gd name="T61" fmla="*/ 2147483647 h 205"/>
                  <a:gd name="T62" fmla="*/ 2147483647 w 429"/>
                  <a:gd name="T63" fmla="*/ 2147483647 h 205"/>
                  <a:gd name="T64" fmla="*/ 2147483647 w 429"/>
                  <a:gd name="T65" fmla="*/ 2147483647 h 205"/>
                  <a:gd name="T66" fmla="*/ 2147483647 w 429"/>
                  <a:gd name="T67" fmla="*/ 2147483647 h 205"/>
                  <a:gd name="T68" fmla="*/ 2147483647 w 429"/>
                  <a:gd name="T69" fmla="*/ 2147483647 h 205"/>
                  <a:gd name="T70" fmla="*/ 2147483647 w 429"/>
                  <a:gd name="T71" fmla="*/ 2147483647 h 205"/>
                  <a:gd name="T72" fmla="*/ 2147483647 w 429"/>
                  <a:gd name="T73" fmla="*/ 2147483647 h 205"/>
                  <a:gd name="T74" fmla="*/ 2147483647 w 429"/>
                  <a:gd name="T75" fmla="*/ 2147483647 h 205"/>
                  <a:gd name="T76" fmla="*/ 2147483647 w 429"/>
                  <a:gd name="T77" fmla="*/ 2147483647 h 205"/>
                  <a:gd name="T78" fmla="*/ 2147483647 w 429"/>
                  <a:gd name="T79" fmla="*/ 2147483647 h 205"/>
                  <a:gd name="T80" fmla="*/ 2147483647 w 429"/>
                  <a:gd name="T81" fmla="*/ 2147483647 h 205"/>
                  <a:gd name="T82" fmla="*/ 2147483647 w 429"/>
                  <a:gd name="T83" fmla="*/ 2147483647 h 205"/>
                  <a:gd name="T84" fmla="*/ 2147483647 w 429"/>
                  <a:gd name="T85" fmla="*/ 2147483647 h 205"/>
                  <a:gd name="T86" fmla="*/ 2147483647 w 429"/>
                  <a:gd name="T87" fmla="*/ 2147483647 h 205"/>
                  <a:gd name="T88" fmla="*/ 2147483647 w 429"/>
                  <a:gd name="T89" fmla="*/ 2147483647 h 205"/>
                  <a:gd name="T90" fmla="*/ 2147483647 w 429"/>
                  <a:gd name="T91" fmla="*/ 2147483647 h 2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Freeform 70"/>
              <p:cNvSpPr>
                <a:spLocks noEditPoints="1"/>
              </p:cNvSpPr>
              <p:nvPr/>
            </p:nvSpPr>
            <p:spPr bwMode="auto">
              <a:xfrm>
                <a:off x="4987689" y="3306556"/>
                <a:ext cx="1863725" cy="603250"/>
              </a:xfrm>
              <a:custGeom>
                <a:avLst/>
                <a:gdLst>
                  <a:gd name="T0" fmla="*/ 2147483647 w 587"/>
                  <a:gd name="T1" fmla="*/ 2147483647 h 171"/>
                  <a:gd name="T2" fmla="*/ 2147483647 w 587"/>
                  <a:gd name="T3" fmla="*/ 2147483647 h 171"/>
                  <a:gd name="T4" fmla="*/ 2147483647 w 587"/>
                  <a:gd name="T5" fmla="*/ 2147483647 h 171"/>
                  <a:gd name="T6" fmla="*/ 2147483647 w 587"/>
                  <a:gd name="T7" fmla="*/ 2147483647 h 171"/>
                  <a:gd name="T8" fmla="*/ 2147483647 w 587"/>
                  <a:gd name="T9" fmla="*/ 2147483647 h 171"/>
                  <a:gd name="T10" fmla="*/ 2147483647 w 587"/>
                  <a:gd name="T11" fmla="*/ 2147483647 h 171"/>
                  <a:gd name="T12" fmla="*/ 2147483647 w 587"/>
                  <a:gd name="T13" fmla="*/ 2147483647 h 171"/>
                  <a:gd name="T14" fmla="*/ 2147483647 w 587"/>
                  <a:gd name="T15" fmla="*/ 2147483647 h 171"/>
                  <a:gd name="T16" fmla="*/ 2147483647 w 587"/>
                  <a:gd name="T17" fmla="*/ 2147483647 h 171"/>
                  <a:gd name="T18" fmla="*/ 2147483647 w 587"/>
                  <a:gd name="T19" fmla="*/ 2147483647 h 171"/>
                  <a:gd name="T20" fmla="*/ 2147483647 w 587"/>
                  <a:gd name="T21" fmla="*/ 2147483647 h 171"/>
                  <a:gd name="T22" fmla="*/ 2147483647 w 587"/>
                  <a:gd name="T23" fmla="*/ 2147483647 h 171"/>
                  <a:gd name="T24" fmla="*/ 2147483647 w 587"/>
                  <a:gd name="T25" fmla="*/ 2147483647 h 171"/>
                  <a:gd name="T26" fmla="*/ 2147483647 w 587"/>
                  <a:gd name="T27" fmla="*/ 2147483647 h 171"/>
                  <a:gd name="T28" fmla="*/ 2147483647 w 587"/>
                  <a:gd name="T29" fmla="*/ 2147483647 h 171"/>
                  <a:gd name="T30" fmla="*/ 2147483647 w 587"/>
                  <a:gd name="T31" fmla="*/ 2147483647 h 171"/>
                  <a:gd name="T32" fmla="*/ 2147483647 w 587"/>
                  <a:gd name="T33" fmla="*/ 2147483647 h 171"/>
                  <a:gd name="T34" fmla="*/ 2147483647 w 587"/>
                  <a:gd name="T35" fmla="*/ 2147483647 h 171"/>
                  <a:gd name="T36" fmla="*/ 2147483647 w 587"/>
                  <a:gd name="T37" fmla="*/ 2147483647 h 171"/>
                  <a:gd name="T38" fmla="*/ 2147483647 w 587"/>
                  <a:gd name="T39" fmla="*/ 2147483647 h 171"/>
                  <a:gd name="T40" fmla="*/ 2147483647 w 587"/>
                  <a:gd name="T41" fmla="*/ 2147483647 h 171"/>
                  <a:gd name="T42" fmla="*/ 2147483647 w 587"/>
                  <a:gd name="T43" fmla="*/ 2147483647 h 171"/>
                  <a:gd name="T44" fmla="*/ 2147483647 w 587"/>
                  <a:gd name="T45" fmla="*/ 2147483647 h 171"/>
                  <a:gd name="T46" fmla="*/ 2147483647 w 587"/>
                  <a:gd name="T47" fmla="*/ 2147483647 h 171"/>
                  <a:gd name="T48" fmla="*/ 2147483647 w 587"/>
                  <a:gd name="T49" fmla="*/ 2147483647 h 171"/>
                  <a:gd name="T50" fmla="*/ 2147483647 w 587"/>
                  <a:gd name="T51" fmla="*/ 2147483647 h 171"/>
                  <a:gd name="T52" fmla="*/ 2147483647 w 587"/>
                  <a:gd name="T53" fmla="*/ 2147483647 h 171"/>
                  <a:gd name="T54" fmla="*/ 2147483647 w 587"/>
                  <a:gd name="T55" fmla="*/ 2147483647 h 171"/>
                  <a:gd name="T56" fmla="*/ 2147483647 w 587"/>
                  <a:gd name="T57" fmla="*/ 2147483647 h 171"/>
                  <a:gd name="T58" fmla="*/ 2147483647 w 587"/>
                  <a:gd name="T59" fmla="*/ 2147483647 h 171"/>
                  <a:gd name="T60" fmla="*/ 2147483647 w 587"/>
                  <a:gd name="T61" fmla="*/ 2147483647 h 171"/>
                  <a:gd name="T62" fmla="*/ 2147483647 w 587"/>
                  <a:gd name="T63" fmla="*/ 2147483647 h 171"/>
                  <a:gd name="T64" fmla="*/ 2147483647 w 587"/>
                  <a:gd name="T65" fmla="*/ 2147483647 h 171"/>
                  <a:gd name="T66" fmla="*/ 2147483647 w 587"/>
                  <a:gd name="T67" fmla="*/ 2147483647 h 171"/>
                  <a:gd name="T68" fmla="*/ 2147483647 w 587"/>
                  <a:gd name="T69" fmla="*/ 2147483647 h 171"/>
                  <a:gd name="T70" fmla="*/ 2147483647 w 587"/>
                  <a:gd name="T71" fmla="*/ 2147483647 h 171"/>
                  <a:gd name="T72" fmla="*/ 2147483647 w 587"/>
                  <a:gd name="T73" fmla="*/ 2147483647 h 171"/>
                  <a:gd name="T74" fmla="*/ 2147483647 w 587"/>
                  <a:gd name="T75" fmla="*/ 2147483647 h 171"/>
                  <a:gd name="T76" fmla="*/ 2147483647 w 587"/>
                  <a:gd name="T77" fmla="*/ 2147483647 h 171"/>
                  <a:gd name="T78" fmla="*/ 2147483647 w 587"/>
                  <a:gd name="T79" fmla="*/ 2147483647 h 171"/>
                  <a:gd name="T80" fmla="*/ 2147483647 w 587"/>
                  <a:gd name="T81" fmla="*/ 2147483647 h 171"/>
                  <a:gd name="T82" fmla="*/ 2147483647 w 587"/>
                  <a:gd name="T83" fmla="*/ 2147483647 h 171"/>
                  <a:gd name="T84" fmla="*/ 2147483647 w 587"/>
                  <a:gd name="T85" fmla="*/ 2147483647 h 171"/>
                  <a:gd name="T86" fmla="*/ 2147483647 w 587"/>
                  <a:gd name="T87" fmla="*/ 2147483647 h 171"/>
                  <a:gd name="T88" fmla="*/ 2147483647 w 587"/>
                  <a:gd name="T89" fmla="*/ 2147483647 h 171"/>
                  <a:gd name="T90" fmla="*/ 2147483647 w 587"/>
                  <a:gd name="T91" fmla="*/ 2147483647 h 171"/>
                  <a:gd name="T92" fmla="*/ 2147483647 w 587"/>
                  <a:gd name="T93" fmla="*/ 2147483647 h 171"/>
                  <a:gd name="T94" fmla="*/ 2147483647 w 587"/>
                  <a:gd name="T95" fmla="*/ 2147483647 h 171"/>
                  <a:gd name="T96" fmla="*/ 2147483647 w 587"/>
                  <a:gd name="T97" fmla="*/ 2147483647 h 171"/>
                  <a:gd name="T98" fmla="*/ 2147483647 w 587"/>
                  <a:gd name="T99" fmla="*/ 2147483647 h 171"/>
                  <a:gd name="T100" fmla="*/ 2147483647 w 587"/>
                  <a:gd name="T101" fmla="*/ 2147483647 h 171"/>
                  <a:gd name="T102" fmla="*/ 2147483647 w 587"/>
                  <a:gd name="T103" fmla="*/ 2147483647 h 171"/>
                  <a:gd name="T104" fmla="*/ 2147483647 w 587"/>
                  <a:gd name="T105" fmla="*/ 2147483647 h 171"/>
                  <a:gd name="T106" fmla="*/ 2147483647 w 587"/>
                  <a:gd name="T107" fmla="*/ 2147483647 h 171"/>
                  <a:gd name="T108" fmla="*/ 2147483647 w 587"/>
                  <a:gd name="T109" fmla="*/ 2147483647 h 171"/>
                  <a:gd name="T110" fmla="*/ 2147483647 w 587"/>
                  <a:gd name="T111" fmla="*/ 2147483647 h 17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Freeform 71"/>
              <p:cNvSpPr>
                <a:spLocks noEditPoints="1"/>
              </p:cNvSpPr>
              <p:nvPr/>
            </p:nvSpPr>
            <p:spPr bwMode="auto">
              <a:xfrm>
                <a:off x="6845064" y="3116056"/>
                <a:ext cx="1736725" cy="1176514"/>
              </a:xfrm>
              <a:custGeom>
                <a:avLst/>
                <a:gdLst>
                  <a:gd name="T0" fmla="*/ 2147483647 w 547"/>
                  <a:gd name="T1" fmla="*/ 2147483647 h 334"/>
                  <a:gd name="T2" fmla="*/ 2147483647 w 547"/>
                  <a:gd name="T3" fmla="*/ 2147483647 h 334"/>
                  <a:gd name="T4" fmla="*/ 2147483647 w 547"/>
                  <a:gd name="T5" fmla="*/ 2147483647 h 334"/>
                  <a:gd name="T6" fmla="*/ 2147483647 w 547"/>
                  <a:gd name="T7" fmla="*/ 2147483647 h 334"/>
                  <a:gd name="T8" fmla="*/ 2147483647 w 547"/>
                  <a:gd name="T9" fmla="*/ 2147483647 h 334"/>
                  <a:gd name="T10" fmla="*/ 2147483647 w 547"/>
                  <a:gd name="T11" fmla="*/ 2147483647 h 334"/>
                  <a:gd name="T12" fmla="*/ 2147483647 w 547"/>
                  <a:gd name="T13" fmla="*/ 2147483647 h 334"/>
                  <a:gd name="T14" fmla="*/ 2147483647 w 547"/>
                  <a:gd name="T15" fmla="*/ 2147483647 h 334"/>
                  <a:gd name="T16" fmla="*/ 2147483647 w 547"/>
                  <a:gd name="T17" fmla="*/ 2147483647 h 334"/>
                  <a:gd name="T18" fmla="*/ 2147483647 w 547"/>
                  <a:gd name="T19" fmla="*/ 2147483647 h 334"/>
                  <a:gd name="T20" fmla="*/ 2147483647 w 547"/>
                  <a:gd name="T21" fmla="*/ 2147483647 h 334"/>
                  <a:gd name="T22" fmla="*/ 2147483647 w 547"/>
                  <a:gd name="T23" fmla="*/ 2147483647 h 334"/>
                  <a:gd name="T24" fmla="*/ 2147483647 w 547"/>
                  <a:gd name="T25" fmla="*/ 2147483647 h 334"/>
                  <a:gd name="T26" fmla="*/ 2147483647 w 547"/>
                  <a:gd name="T27" fmla="*/ 2147483647 h 334"/>
                  <a:gd name="T28" fmla="*/ 2147483647 w 547"/>
                  <a:gd name="T29" fmla="*/ 2147483647 h 334"/>
                  <a:gd name="T30" fmla="*/ 2147483647 w 547"/>
                  <a:gd name="T31" fmla="*/ 2147483647 h 334"/>
                  <a:gd name="T32" fmla="*/ 2147483647 w 547"/>
                  <a:gd name="T33" fmla="*/ 2147483647 h 334"/>
                  <a:gd name="T34" fmla="*/ 2147483647 w 547"/>
                  <a:gd name="T35" fmla="*/ 2147483647 h 334"/>
                  <a:gd name="T36" fmla="*/ 2147483647 w 547"/>
                  <a:gd name="T37" fmla="*/ 2147483647 h 334"/>
                  <a:gd name="T38" fmla="*/ 2147483647 w 547"/>
                  <a:gd name="T39" fmla="*/ 2147483647 h 334"/>
                  <a:gd name="T40" fmla="*/ 2147483647 w 547"/>
                  <a:gd name="T41" fmla="*/ 2147483647 h 334"/>
                  <a:gd name="T42" fmla="*/ 2147483647 w 547"/>
                  <a:gd name="T43" fmla="*/ 2147483647 h 334"/>
                  <a:gd name="T44" fmla="*/ 2147483647 w 547"/>
                  <a:gd name="T45" fmla="*/ 2147483647 h 334"/>
                  <a:gd name="T46" fmla="*/ 2147483647 w 547"/>
                  <a:gd name="T47" fmla="*/ 2147483647 h 334"/>
                  <a:gd name="T48" fmla="*/ 2147483647 w 547"/>
                  <a:gd name="T49" fmla="*/ 2147483647 h 334"/>
                  <a:gd name="T50" fmla="*/ 2147483647 w 547"/>
                  <a:gd name="T51" fmla="*/ 2147483647 h 334"/>
                  <a:gd name="T52" fmla="*/ 2147483647 w 547"/>
                  <a:gd name="T53" fmla="*/ 2147483647 h 334"/>
                  <a:gd name="T54" fmla="*/ 2147483647 w 547"/>
                  <a:gd name="T55" fmla="*/ 2147483647 h 334"/>
                  <a:gd name="T56" fmla="*/ 2147483647 w 547"/>
                  <a:gd name="T57" fmla="*/ 2147483647 h 334"/>
                  <a:gd name="T58" fmla="*/ 2147483647 w 547"/>
                  <a:gd name="T59" fmla="*/ 2147483647 h 334"/>
                  <a:gd name="T60" fmla="*/ 2147483647 w 547"/>
                  <a:gd name="T61" fmla="*/ 2147483647 h 334"/>
                  <a:gd name="T62" fmla="*/ 2147483647 w 547"/>
                  <a:gd name="T63" fmla="*/ 2147483647 h 334"/>
                  <a:gd name="T64" fmla="*/ 2147483647 w 547"/>
                  <a:gd name="T65" fmla="*/ 2147483647 h 334"/>
                  <a:gd name="T66" fmla="*/ 2147483647 w 547"/>
                  <a:gd name="T67" fmla="*/ 2147483647 h 334"/>
                  <a:gd name="T68" fmla="*/ 2147483647 w 547"/>
                  <a:gd name="T69" fmla="*/ 2147483647 h 334"/>
                  <a:gd name="T70" fmla="*/ 2147483647 w 547"/>
                  <a:gd name="T71" fmla="*/ 2147483647 h 334"/>
                  <a:gd name="T72" fmla="*/ 2147483647 w 547"/>
                  <a:gd name="T73" fmla="*/ 2147483647 h 334"/>
                  <a:gd name="T74" fmla="*/ 2147483647 w 547"/>
                  <a:gd name="T75" fmla="*/ 2147483647 h 334"/>
                  <a:gd name="T76" fmla="*/ 2147483647 w 547"/>
                  <a:gd name="T77" fmla="*/ 2147483647 h 334"/>
                  <a:gd name="T78" fmla="*/ 2147483647 w 547"/>
                  <a:gd name="T79" fmla="*/ 2147483647 h 334"/>
                  <a:gd name="T80" fmla="*/ 2147483647 w 547"/>
                  <a:gd name="T81" fmla="*/ 2147483647 h 334"/>
                  <a:gd name="T82" fmla="*/ 2147483647 w 547"/>
                  <a:gd name="T83" fmla="*/ 2147483647 h 334"/>
                  <a:gd name="T84" fmla="*/ 2147483647 w 547"/>
                  <a:gd name="T85" fmla="*/ 2147483647 h 334"/>
                  <a:gd name="T86" fmla="*/ 2147483647 w 547"/>
                  <a:gd name="T87" fmla="*/ 2147483647 h 334"/>
                  <a:gd name="T88" fmla="*/ 2147483647 w 547"/>
                  <a:gd name="T89" fmla="*/ 2147483647 h 334"/>
                  <a:gd name="T90" fmla="*/ 2147483647 w 547"/>
                  <a:gd name="T91" fmla="*/ 2147483647 h 334"/>
                  <a:gd name="T92" fmla="*/ 2147483647 w 547"/>
                  <a:gd name="T93" fmla="*/ 2147483647 h 334"/>
                  <a:gd name="T94" fmla="*/ 2147483647 w 547"/>
                  <a:gd name="T95" fmla="*/ 2147483647 h 334"/>
                  <a:gd name="T96" fmla="*/ 2147483647 w 547"/>
                  <a:gd name="T97" fmla="*/ 2147483647 h 334"/>
                  <a:gd name="T98" fmla="*/ 2147483647 w 547"/>
                  <a:gd name="T99" fmla="*/ 2147483647 h 334"/>
                  <a:gd name="T100" fmla="*/ 2147483647 w 547"/>
                  <a:gd name="T101" fmla="*/ 2147483647 h 334"/>
                  <a:gd name="T102" fmla="*/ 2147483647 w 547"/>
                  <a:gd name="T103" fmla="*/ 2147483647 h 334"/>
                  <a:gd name="T104" fmla="*/ 2147483647 w 547"/>
                  <a:gd name="T105" fmla="*/ 2147483647 h 334"/>
                  <a:gd name="T106" fmla="*/ 2147483647 w 547"/>
                  <a:gd name="T107" fmla="*/ 2147483647 h 334"/>
                  <a:gd name="T108" fmla="*/ 2147483647 w 547"/>
                  <a:gd name="T109" fmla="*/ 2147483647 h 334"/>
                  <a:gd name="T110" fmla="*/ 2147483647 w 547"/>
                  <a:gd name="T111" fmla="*/ 2147483647 h 334"/>
                  <a:gd name="T112" fmla="*/ 2147483647 w 547"/>
                  <a:gd name="T113" fmla="*/ 2147483647 h 334"/>
                  <a:gd name="T114" fmla="*/ 2147483647 w 547"/>
                  <a:gd name="T115" fmla="*/ 2147483647 h 334"/>
                  <a:gd name="T116" fmla="*/ 2147483647 w 547"/>
                  <a:gd name="T117" fmla="*/ 2147483647 h 334"/>
                  <a:gd name="T118" fmla="*/ 2147483647 w 547"/>
                  <a:gd name="T119" fmla="*/ 2147483647 h 334"/>
                  <a:gd name="T120" fmla="*/ 2147483647 w 547"/>
                  <a:gd name="T121" fmla="*/ 2147483647 h 334"/>
                  <a:gd name="T122" fmla="*/ 2147483647 w 547"/>
                  <a:gd name="T123" fmla="*/ 2147483647 h 3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Freeform 72"/>
              <p:cNvSpPr>
                <a:spLocks/>
              </p:cNvSpPr>
              <p:nvPr/>
            </p:nvSpPr>
            <p:spPr bwMode="auto">
              <a:xfrm>
                <a:off x="4181238" y="3747528"/>
                <a:ext cx="3708400" cy="183444"/>
              </a:xfrm>
              <a:custGeom>
                <a:avLst/>
                <a:gdLst>
                  <a:gd name="T0" fmla="*/ 0 w 1168"/>
                  <a:gd name="T1" fmla="*/ 2147483647 h 52"/>
                  <a:gd name="T2" fmla="*/ 2147483647 w 1168"/>
                  <a:gd name="T3" fmla="*/ 2147483647 h 52"/>
                  <a:gd name="T4" fmla="*/ 2147483647 w 1168"/>
                  <a:gd name="T5" fmla="*/ 2147483647 h 52"/>
                  <a:gd name="T6" fmla="*/ 2147483647 w 1168"/>
                  <a:gd name="T7" fmla="*/ 2147483647 h 52"/>
                  <a:gd name="T8" fmla="*/ 2147483647 w 1168"/>
                  <a:gd name="T9" fmla="*/ 2147483647 h 52"/>
                  <a:gd name="T10" fmla="*/ 2147483647 w 1168"/>
                  <a:gd name="T11" fmla="*/ 2147483647 h 52"/>
                  <a:gd name="T12" fmla="*/ 0 w 1168"/>
                  <a:gd name="T13" fmla="*/ 2147483647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3" name="Freeform 73"/>
              <p:cNvSpPr>
                <a:spLocks/>
              </p:cNvSpPr>
              <p:nvPr/>
            </p:nvSpPr>
            <p:spPr bwMode="auto">
              <a:xfrm>
                <a:off x="8448438" y="3207778"/>
                <a:ext cx="76200" cy="102306"/>
              </a:xfrm>
              <a:custGeom>
                <a:avLst/>
                <a:gdLst>
                  <a:gd name="T0" fmla="*/ 2147483647 w 48"/>
                  <a:gd name="T1" fmla="*/ 0 h 58"/>
                  <a:gd name="T2" fmla="*/ 2147483647 w 48"/>
                  <a:gd name="T3" fmla="*/ 2147483647 h 58"/>
                  <a:gd name="T4" fmla="*/ 2147483647 w 48"/>
                  <a:gd name="T5" fmla="*/ 2147483647 h 58"/>
                  <a:gd name="T6" fmla="*/ 2147483647 w 48"/>
                  <a:gd name="T7" fmla="*/ 2147483647 h 58"/>
                  <a:gd name="T8" fmla="*/ 2147483647 w 48"/>
                  <a:gd name="T9" fmla="*/ 2147483647 h 58"/>
                  <a:gd name="T10" fmla="*/ 2147483647 w 48"/>
                  <a:gd name="T11" fmla="*/ 2147483647 h 58"/>
                  <a:gd name="T12" fmla="*/ 0 w 48"/>
                  <a:gd name="T13" fmla="*/ 2147483647 h 58"/>
                  <a:gd name="T14" fmla="*/ 0 w 48"/>
                  <a:gd name="T15" fmla="*/ 0 h 58"/>
                  <a:gd name="T16" fmla="*/ 2147483647 w 48"/>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Freeform 74"/>
              <p:cNvSpPr>
                <a:spLocks/>
              </p:cNvSpPr>
              <p:nvPr/>
            </p:nvSpPr>
            <p:spPr bwMode="auto">
              <a:xfrm>
                <a:off x="8534163" y="3207778"/>
                <a:ext cx="88900" cy="102306"/>
              </a:xfrm>
              <a:custGeom>
                <a:avLst/>
                <a:gdLst>
                  <a:gd name="T0" fmla="*/ 2147483647 w 28"/>
                  <a:gd name="T1" fmla="*/ 0 h 29"/>
                  <a:gd name="T2" fmla="*/ 2147483647 w 28"/>
                  <a:gd name="T3" fmla="*/ 2147483647 h 29"/>
                  <a:gd name="T4" fmla="*/ 2147483647 w 28"/>
                  <a:gd name="T5" fmla="*/ 2147483647 h 29"/>
                  <a:gd name="T6" fmla="*/ 2147483647 w 28"/>
                  <a:gd name="T7" fmla="*/ 2147483647 h 29"/>
                  <a:gd name="T8" fmla="*/ 2147483647 w 28"/>
                  <a:gd name="T9" fmla="*/ 2147483647 h 29"/>
                  <a:gd name="T10" fmla="*/ 2147483647 w 28"/>
                  <a:gd name="T11" fmla="*/ 2147483647 h 29"/>
                  <a:gd name="T12" fmla="*/ 2147483647 w 28"/>
                  <a:gd name="T13" fmla="*/ 2147483647 h 29"/>
                  <a:gd name="T14" fmla="*/ 2147483647 w 28"/>
                  <a:gd name="T15" fmla="*/ 2147483647 h 29"/>
                  <a:gd name="T16" fmla="*/ 2147483647 w 28"/>
                  <a:gd name="T17" fmla="*/ 2147483647 h 29"/>
                  <a:gd name="T18" fmla="*/ 2147483647 w 28"/>
                  <a:gd name="T19" fmla="*/ 2147483647 h 29"/>
                  <a:gd name="T20" fmla="*/ 2147483647 w 28"/>
                  <a:gd name="T21" fmla="*/ 2147483647 h 29"/>
                  <a:gd name="T22" fmla="*/ 2147483647 w 28"/>
                  <a:gd name="T23" fmla="*/ 2147483647 h 29"/>
                  <a:gd name="T24" fmla="*/ 2147483647 w 28"/>
                  <a:gd name="T25" fmla="*/ 2147483647 h 29"/>
                  <a:gd name="T26" fmla="*/ 2147483647 w 28"/>
                  <a:gd name="T27" fmla="*/ 2147483647 h 29"/>
                  <a:gd name="T28" fmla="*/ 0 w 28"/>
                  <a:gd name="T29" fmla="*/ 2147483647 h 29"/>
                  <a:gd name="T30" fmla="*/ 0 w 28"/>
                  <a:gd name="T31" fmla="*/ 0 h 29"/>
                  <a:gd name="T32" fmla="*/ 2147483647 w 28"/>
                  <a:gd name="T33" fmla="*/ 0 h 29"/>
                  <a:gd name="T34" fmla="*/ 2147483647 w 28"/>
                  <a:gd name="T35" fmla="*/ 2147483647 h 29"/>
                  <a:gd name="T36" fmla="*/ 2147483647 w 28"/>
                  <a:gd name="T37" fmla="*/ 2147483647 h 29"/>
                  <a:gd name="T38" fmla="*/ 2147483647 w 28"/>
                  <a:gd name="T39" fmla="*/ 2147483647 h 29"/>
                  <a:gd name="T40" fmla="*/ 2147483647 w 28"/>
                  <a:gd name="T41" fmla="*/ 2147483647 h 29"/>
                  <a:gd name="T42" fmla="*/ 2147483647 w 28"/>
                  <a:gd name="T43" fmla="*/ 0 h 29"/>
                  <a:gd name="T44" fmla="*/ 2147483647 w 28"/>
                  <a:gd name="T45" fmla="*/ 0 h 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5" name="TextBox 34"/>
              <p:cNvSpPr txBox="1"/>
              <p:nvPr/>
            </p:nvSpPr>
            <p:spPr>
              <a:xfrm>
                <a:off x="3996590" y="4668755"/>
                <a:ext cx="4425332"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$7 </a:t>
                </a:r>
                <a:r>
                  <a:rPr kumimoji="0" lang="en-US" sz="1800" b="0" i="0" u="none" strike="noStrike" kern="1200" cap="none" spc="0" normalizeH="0" baseline="0" noProof="0" dirty="0">
                    <a:ln>
                      <a:noFill/>
                    </a:ln>
                    <a:solidFill>
                      <a:prstClr val="white"/>
                    </a:solidFill>
                    <a:effectLst/>
                    <a:uLnTx/>
                    <a:uFillTx/>
                    <a:latin typeface="Calibri"/>
                    <a:ea typeface="+mn-ea"/>
                    <a:cs typeface="+mn-cs"/>
                  </a:rPr>
                  <a:t>BILLION | </a:t>
                </a:r>
                <a:r>
                  <a:rPr kumimoji="0" lang="en-US" sz="2000" b="1" i="0" u="none" strike="noStrike" kern="1200" cap="none" spc="0" normalizeH="0" baseline="0" noProof="0" dirty="0">
                    <a:ln>
                      <a:noFill/>
                    </a:ln>
                    <a:solidFill>
                      <a:prstClr val="white"/>
                    </a:solidFill>
                    <a:effectLst/>
                    <a:uLnTx/>
                    <a:uFillTx/>
                    <a:latin typeface="Calibri"/>
                    <a:ea typeface="+mn-ea"/>
                    <a:cs typeface="+mn-cs"/>
                  </a:rPr>
                  <a:t>110,000</a:t>
                </a:r>
                <a:r>
                  <a:rPr kumimoji="0" lang="en-US" sz="1800" b="0" i="0" u="none" strike="noStrike" kern="1200" cap="none" spc="0" normalizeH="0" baseline="0" noProof="0" dirty="0">
                    <a:ln>
                      <a:noFill/>
                    </a:ln>
                    <a:solidFill>
                      <a:prstClr val="white"/>
                    </a:solidFill>
                    <a:effectLst/>
                    <a:uLnTx/>
                    <a:uFillTx/>
                    <a:latin typeface="Calibri"/>
                    <a:ea typeface="+mn-ea"/>
                    <a:cs typeface="+mn-cs"/>
                  </a:rPr>
                  <a:t> EMPLOYEES | </a:t>
                </a:r>
                <a:r>
                  <a:rPr kumimoji="0" lang="en-US" sz="1800" b="1" i="0" u="none" strike="noStrike" kern="1200" cap="none" spc="0" normalizeH="0" baseline="0" noProof="0" dirty="0">
                    <a:ln>
                      <a:noFill/>
                    </a:ln>
                    <a:solidFill>
                      <a:prstClr val="white"/>
                    </a:solidFill>
                    <a:effectLst/>
                    <a:uLnTx/>
                    <a:uFillTx/>
                    <a:latin typeface="Calibri"/>
                    <a:ea typeface="+mn-ea"/>
                    <a:cs typeface="+mn-cs"/>
                  </a:rPr>
                  <a:t>31</a:t>
                </a:r>
                <a:r>
                  <a:rPr kumimoji="0" lang="en-US" sz="1800" b="0" i="0" u="none" strike="noStrike" kern="1200" cap="none" spc="0" normalizeH="0" baseline="0" noProof="0" dirty="0">
                    <a:ln>
                      <a:noFill/>
                    </a:ln>
                    <a:solidFill>
                      <a:prstClr val="white"/>
                    </a:solidFill>
                    <a:effectLst/>
                    <a:uLnTx/>
                    <a:uFillTx/>
                    <a:latin typeface="Calibri"/>
                    <a:ea typeface="+mn-ea"/>
                    <a:cs typeface="+mn-cs"/>
                  </a:rPr>
                  <a:t> COUNTRIES</a:t>
                </a:r>
              </a:p>
            </p:txBody>
          </p:sp>
        </p:grpSp>
      </p:grpSp>
    </p:spTree>
    <p:extLst>
      <p:ext uri="{BB962C8B-B14F-4D97-AF65-F5344CB8AC3E}">
        <p14:creationId xmlns:p14="http://schemas.microsoft.com/office/powerpoint/2010/main" val="110655368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Basic Git Workflow</a:t>
            </a:r>
            <a:endParaRPr lang="en-IN" dirty="0"/>
          </a:p>
        </p:txBody>
      </p:sp>
      <p:sp>
        <p:nvSpPr>
          <p:cNvPr id="3" name="Content Placeholder 2"/>
          <p:cNvSpPr>
            <a:spLocks noGrp="1"/>
          </p:cNvSpPr>
          <p:nvPr>
            <p:ph idx="1"/>
          </p:nvPr>
        </p:nvSpPr>
        <p:spPr/>
        <p:txBody>
          <a:bodyPr/>
          <a:lstStyle/>
          <a:p>
            <a:pPr marL="0" indent="0">
              <a:buNone/>
            </a:pPr>
            <a:r>
              <a:rPr lang="en-US" dirty="0"/>
              <a:t>The basic Git </a:t>
            </a:r>
            <a:r>
              <a:rPr lang="en-US" dirty="0" smtClean="0"/>
              <a:t>workflow :</a:t>
            </a:r>
            <a:endParaRPr lang="en-US" dirty="0"/>
          </a:p>
          <a:p>
            <a:pPr marL="0" indent="0">
              <a:buNone/>
            </a:pPr>
            <a:r>
              <a:rPr lang="en-US" dirty="0"/>
              <a:t>1. You modify files in your working tree. </a:t>
            </a:r>
            <a:endParaRPr lang="en-US" dirty="0" smtClean="0"/>
          </a:p>
          <a:p>
            <a:pPr marL="0" indent="0">
              <a:buNone/>
            </a:pPr>
            <a:r>
              <a:rPr lang="en-US" dirty="0" smtClean="0"/>
              <a:t>2</a:t>
            </a:r>
            <a:r>
              <a:rPr lang="en-US" dirty="0"/>
              <a:t>. You selectively stage just those changes you want to be part of your next commit, which adds only those changes to the staging area. </a:t>
            </a:r>
            <a:endParaRPr lang="en-US" dirty="0" smtClean="0"/>
          </a:p>
          <a:p>
            <a:pPr marL="0" indent="0">
              <a:buNone/>
            </a:pPr>
            <a:r>
              <a:rPr lang="en-US" dirty="0" smtClean="0"/>
              <a:t>3</a:t>
            </a:r>
            <a:r>
              <a:rPr lang="en-US" dirty="0"/>
              <a:t>. You do a commit, which takes the files as they are in the staging area and stores that snapshot permanently to your Git directory.</a:t>
            </a:r>
          </a:p>
          <a:p>
            <a:endParaRPr lang="en-IN" dirty="0"/>
          </a:p>
        </p:txBody>
      </p:sp>
      <p:sp>
        <p:nvSpPr>
          <p:cNvPr id="4" name="Rectangle 3"/>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259850490"/>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Git Bash is a text-only cli for using Git on Windows which provides features to run automated scripts.</a:t>
            </a:r>
          </a:p>
          <a:p>
            <a:r>
              <a:rPr lang="en-US" dirty="0" smtClean="0"/>
              <a:t>After</a:t>
            </a:r>
            <a:r>
              <a:rPr lang="en-US" dirty="0"/>
              <a:t> installing Git in your Windows system, just open your folder/directory where you want to store all your project files; </a:t>
            </a:r>
            <a:r>
              <a:rPr lang="en-US" dirty="0" smtClean="0"/>
              <a:t>right </a:t>
            </a:r>
            <a:r>
              <a:rPr lang="en-US" dirty="0"/>
              <a:t>click and select ‘Git Bash here’.</a:t>
            </a:r>
          </a:p>
          <a:p>
            <a:pPr marL="0">
              <a:spcBef>
                <a:spcPts val="0"/>
              </a:spcBef>
            </a:pPr>
            <a:r>
              <a:rPr lang="en-US" dirty="0" smtClean="0"/>
              <a:t>git </a:t>
            </a:r>
            <a:r>
              <a:rPr lang="en-US" dirty="0"/>
              <a:t>config - - global user.name "&lt;your name&gt;"</a:t>
            </a:r>
          </a:p>
          <a:p>
            <a:pPr marL="0">
              <a:spcBef>
                <a:spcPts val="0"/>
              </a:spcBef>
            </a:pPr>
            <a:r>
              <a:rPr lang="en-US" dirty="0" smtClean="0"/>
              <a:t>git </a:t>
            </a:r>
            <a:r>
              <a:rPr lang="en-US" dirty="0"/>
              <a:t>config - - global </a:t>
            </a:r>
            <a:r>
              <a:rPr lang="en-US" dirty="0" err="1"/>
              <a:t>user.email</a:t>
            </a:r>
            <a:r>
              <a:rPr lang="en-US" dirty="0"/>
              <a:t> "&lt;your email&gt;"</a:t>
            </a:r>
          </a:p>
          <a:p>
            <a:pPr marL="0">
              <a:spcBef>
                <a:spcPts val="0"/>
              </a:spcBef>
            </a:pPr>
            <a:r>
              <a:rPr lang="en-US" dirty="0" smtClean="0"/>
              <a:t>git </a:t>
            </a:r>
            <a:r>
              <a:rPr lang="en-US" dirty="0"/>
              <a:t>config -- global </a:t>
            </a:r>
            <a:r>
              <a:rPr lang="en-US" dirty="0" err="1"/>
              <a:t>user.email</a:t>
            </a:r>
            <a:r>
              <a:rPr lang="en-US" dirty="0"/>
              <a:t> "senthil.alagarsamy@hcl.com"</a:t>
            </a:r>
          </a:p>
          <a:p>
            <a:pPr marL="0">
              <a:spcBef>
                <a:spcPts val="0"/>
              </a:spcBef>
            </a:pPr>
            <a:r>
              <a:rPr lang="en-US" dirty="0"/>
              <a:t>git config -- global user.name  "</a:t>
            </a:r>
            <a:r>
              <a:rPr lang="en-US" dirty="0" err="1"/>
              <a:t>senthil</a:t>
            </a:r>
            <a:r>
              <a:rPr lang="en-US" dirty="0"/>
              <a:t>"</a:t>
            </a:r>
          </a:p>
          <a:p>
            <a:pPr marL="0">
              <a:spcBef>
                <a:spcPts val="0"/>
              </a:spcBef>
            </a:pPr>
            <a:r>
              <a:rPr lang="en-US" dirty="0" smtClean="0"/>
              <a:t>git </a:t>
            </a:r>
            <a:r>
              <a:rPr lang="en-US" dirty="0"/>
              <a:t>config --</a:t>
            </a:r>
            <a:r>
              <a:rPr lang="en-US" dirty="0" smtClean="0"/>
              <a:t>list</a:t>
            </a:r>
            <a:endParaRPr lang="en-US" dirty="0"/>
          </a:p>
        </p:txBody>
      </p:sp>
      <p:sp>
        <p:nvSpPr>
          <p:cNvPr id="4" name="Rectangle 3"/>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64026748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300445"/>
            <a:ext cx="11379200" cy="464729"/>
          </a:xfrm>
        </p:spPr>
        <p:txBody>
          <a:bodyPr/>
          <a:lstStyle/>
          <a:p>
            <a:pPr algn="ctr"/>
            <a:r>
              <a:rPr lang="en-US" dirty="0"/>
              <a:t>The lifecycle of the status of your </a:t>
            </a:r>
            <a:r>
              <a:rPr lang="en-US" dirty="0" smtClean="0"/>
              <a:t>files</a:t>
            </a:r>
            <a:r>
              <a:rPr lang="en-US" dirty="0"/>
              <a:t/>
            </a:r>
            <a:br>
              <a:rPr lang="en-US" dirty="0"/>
            </a:br>
            <a:endParaRPr lang="en-IN" dirty="0"/>
          </a:p>
        </p:txBody>
      </p:sp>
      <p:pic>
        <p:nvPicPr>
          <p:cNvPr id="4" name="Content Placeholder 3"/>
          <p:cNvPicPr>
            <a:picLocks noGrp="1" noChangeAspect="1"/>
          </p:cNvPicPr>
          <p:nvPr>
            <p:ph idx="1"/>
          </p:nvPr>
        </p:nvPicPr>
        <p:blipFill>
          <a:blip r:embed="rId2"/>
          <a:stretch>
            <a:fillRect/>
          </a:stretch>
        </p:blipFill>
        <p:spPr>
          <a:xfrm>
            <a:off x="1966912" y="1586706"/>
            <a:ext cx="8258175" cy="3790950"/>
          </a:xfrm>
          <a:prstGeom prst="rect">
            <a:avLst/>
          </a:prstGeom>
        </p:spPr>
      </p:pic>
      <p:sp>
        <p:nvSpPr>
          <p:cNvPr id="5" name="Rectangle 4"/>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405606980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IN" dirty="0"/>
          </a:p>
        </p:txBody>
      </p:sp>
      <p:pic>
        <p:nvPicPr>
          <p:cNvPr id="5" name="Content Placeholder 4"/>
          <p:cNvPicPr>
            <a:picLocks noGrp="1" noChangeAspect="1"/>
          </p:cNvPicPr>
          <p:nvPr>
            <p:ph idx="1"/>
          </p:nvPr>
        </p:nvPicPr>
        <p:blipFill>
          <a:blip r:embed="rId2"/>
          <a:stretch>
            <a:fillRect/>
          </a:stretch>
        </p:blipFill>
        <p:spPr>
          <a:xfrm>
            <a:off x="406400" y="1373310"/>
            <a:ext cx="10788469" cy="4712269"/>
          </a:xfrm>
          <a:prstGeom prst="rect">
            <a:avLst/>
          </a:prstGeom>
        </p:spPr>
      </p:pic>
      <p:sp>
        <p:nvSpPr>
          <p:cNvPr id="4" name="Rectangle 3"/>
          <p:cNvSpPr/>
          <p:nvPr/>
        </p:nvSpPr>
        <p:spPr bwMode="auto">
          <a:xfrm>
            <a:off x="208609" y="1136468"/>
            <a:ext cx="11377749" cy="5185955"/>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
        <p:nvSpPr>
          <p:cNvPr id="6" name="Rectangle 5"/>
          <p:cNvSpPr/>
          <p:nvPr/>
        </p:nvSpPr>
        <p:spPr bwMode="auto">
          <a:xfrm>
            <a:off x="198120" y="1097280"/>
            <a:ext cx="11795760" cy="5290458"/>
          </a:xfrm>
          <a:prstGeom prst="rect">
            <a:avLst/>
          </a:prstGeom>
          <a:noFill/>
          <a:ln w="38100" cap="flat" cmpd="sng" algn="ctr">
            <a:solidFill>
              <a:srgbClr val="3366FF"/>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95355727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HCL Template">
  <a:themeElements>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HCL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175" cap="flat" cmpd="sng" algn="ctr">
          <a:solidFill>
            <a:schemeClr val="tx1">
              <a:lumMod val="65000"/>
              <a:lumOff val="35000"/>
            </a:schemeClr>
          </a:solidFill>
          <a:prstDash val="solid"/>
          <a:miter lim="800000"/>
          <a:headEnd type="none" w="sm" len="sm"/>
          <a:tailEnd type="triangle" w="med" len="med"/>
        </a:ln>
        <a:effectLst/>
      </a:spPr>
      <a:bodyPr vert="horz" wrap="non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3600" b="0" i="0" u="none" strike="noStrike" cap="none" normalizeH="0" baseline="0" smtClean="0">
            <a:ln>
              <a:noFill/>
            </a:ln>
            <a:solidFill>
              <a:schemeClr val="tx1"/>
            </a:solidFill>
            <a:effectLst/>
            <a:latin typeface="Arial" charset="0"/>
          </a:defRPr>
        </a:defPPr>
      </a:lstStyle>
    </a:spDef>
    <a:lnDef>
      <a:spPr bwMode="auto">
        <a:solidFill>
          <a:schemeClr val="accent1"/>
        </a:solidFill>
        <a:ln w="3175" cap="flat" cmpd="sng" algn="ctr">
          <a:solidFill>
            <a:schemeClr val="tx1">
              <a:lumMod val="65000"/>
              <a:lumOff val="35000"/>
            </a:schemeClr>
          </a:solidFill>
          <a:prstDash val="solid"/>
          <a:miter lim="800000"/>
          <a:headEnd type="none" w="med" len="med"/>
          <a:tailEnd type="none" w="med" len="med"/>
        </a:ln>
        <a:effectLst/>
      </a:spPr>
      <a:body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HCL Template">
  <a:themeElements>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dirty="0" smtClean="0">
            <a:ln>
              <a:noFill/>
            </a:ln>
            <a:solidFill>
              <a:schemeClr val="tx1"/>
            </a:solidFill>
            <a:effectLst/>
            <a:latin typeface="Arial" charset="0"/>
          </a:defRPr>
        </a:defPPr>
      </a:lstStyle>
    </a:spDef>
    <a:lnDef>
      <a:spPr bwMode="auto">
        <a:solidFill>
          <a:schemeClr val="accent1"/>
        </a:solidFill>
        <a:ln w="3175" cap="flat" cmpd="sng" algn="ctr">
          <a:solidFill>
            <a:srgbClr val="850909"/>
          </a:solidFill>
          <a:prstDash val="dash"/>
          <a:miter lim="800000"/>
          <a:headEnd type="none" w="med" len="med"/>
          <a:tailEnd type="none" w="med" len="med"/>
        </a:ln>
        <a:effectLst/>
      </a:spPr>
      <a:body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HCL Template">
  <a:themeElements>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10584</TotalTime>
  <Words>2527</Words>
  <Application>Microsoft Office PowerPoint</Application>
  <PresentationFormat>Widescreen</PresentationFormat>
  <Paragraphs>243</Paragraphs>
  <Slides>54</Slides>
  <Notes>0</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54</vt:i4>
      </vt:variant>
    </vt:vector>
  </HeadingPairs>
  <TitlesOfParts>
    <vt:vector size="65" baseType="lpstr">
      <vt:lpstr>Arial</vt:lpstr>
      <vt:lpstr>Calibri</vt:lpstr>
      <vt:lpstr>Novecento Book</vt:lpstr>
      <vt:lpstr>Verdana</vt:lpstr>
      <vt:lpstr>Wingdings</vt:lpstr>
      <vt:lpstr>Wingdings 2</vt:lpstr>
      <vt:lpstr>HCL Template</vt:lpstr>
      <vt:lpstr>3_HCL Template</vt:lpstr>
      <vt:lpstr>1_HCL Template</vt:lpstr>
      <vt:lpstr>2_HCL Template</vt:lpstr>
      <vt:lpstr>think-cell Slide</vt:lpstr>
      <vt:lpstr>Git - Introduction</vt:lpstr>
      <vt:lpstr>Noticeable Challenges and Trends</vt:lpstr>
      <vt:lpstr>Local VS / CVS</vt:lpstr>
      <vt:lpstr>DVCS</vt:lpstr>
      <vt:lpstr> A Short History of Git </vt:lpstr>
      <vt:lpstr>Basic Git Workflow</vt:lpstr>
      <vt:lpstr>PowerPoint Presentation</vt:lpstr>
      <vt:lpstr>The lifecycle of the status of your files </vt:lpstr>
      <vt:lpstr>PowerPoint Presentation</vt:lpstr>
      <vt:lpstr>GIT WORKFLOW</vt:lpstr>
      <vt:lpstr>GIT WORKFLOW</vt:lpstr>
      <vt:lpstr>GIT WORKFLOW</vt:lpstr>
      <vt:lpstr>GIT WORKFLOW</vt:lpstr>
      <vt:lpstr>Git Workflow</vt:lpstr>
      <vt:lpstr>Git Workflow</vt:lpstr>
      <vt:lpstr>Checking the Status of Your Files </vt:lpstr>
      <vt:lpstr>Checking the Status of Your Files</vt:lpstr>
      <vt:lpstr>Git Branching</vt:lpstr>
      <vt:lpstr>Git Branching</vt:lpstr>
      <vt:lpstr>Git Branching</vt:lpstr>
      <vt:lpstr>Git Branching</vt:lpstr>
      <vt:lpstr>Git Branching</vt:lpstr>
      <vt:lpstr>Git Branching</vt:lpstr>
      <vt:lpstr>Git Branching</vt:lpstr>
      <vt:lpstr>Git Branching and Merging</vt:lpstr>
      <vt:lpstr>Git Branching and Merging</vt:lpstr>
      <vt:lpstr>Git Branching and Merging</vt:lpstr>
      <vt:lpstr>Git Branching and Merging</vt:lpstr>
      <vt:lpstr>Git Branching and Merging</vt:lpstr>
      <vt:lpstr>Git Branching and Merging</vt:lpstr>
      <vt:lpstr>Git Branching and Merging</vt:lpstr>
      <vt:lpstr>Git Branching and Merging</vt:lpstr>
      <vt:lpstr> Branch Management </vt:lpstr>
      <vt:lpstr>GIT RESET</vt:lpstr>
      <vt:lpstr>Git Merge </vt:lpstr>
      <vt:lpstr>Fast-Forward Merge</vt:lpstr>
      <vt:lpstr>Merge Commit</vt:lpstr>
      <vt:lpstr>Git Rebase</vt:lpstr>
      <vt:lpstr>Git Rebase</vt:lpstr>
      <vt:lpstr>Git Rebase</vt:lpstr>
      <vt:lpstr>Git Branching - Rebasing</vt:lpstr>
      <vt:lpstr>Git Branching - Rebasing</vt:lpstr>
      <vt:lpstr>Git Branching - Rebasing</vt:lpstr>
      <vt:lpstr>Working with Remotes</vt:lpstr>
      <vt:lpstr>Multiple Remote</vt:lpstr>
      <vt:lpstr>Adding Remote Repo</vt:lpstr>
      <vt:lpstr>Fetch and Pull from Remote</vt:lpstr>
      <vt:lpstr> Inspecting a Remote </vt:lpstr>
      <vt:lpstr> Inspecting a Remote </vt:lpstr>
      <vt:lpstr>Renaming and Removing Remotes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SCB Global Banking- CI/CD Opportunity</dc:title>
  <dc:creator>Deekshita Dharaneeswaran</dc:creator>
  <cp:lastModifiedBy>Senthil Alagarsamy</cp:lastModifiedBy>
  <cp:revision>460</cp:revision>
  <dcterms:created xsi:type="dcterms:W3CDTF">2018-01-18T03:50:52Z</dcterms:created>
  <dcterms:modified xsi:type="dcterms:W3CDTF">2019-01-21T10:11:27Z</dcterms:modified>
</cp:coreProperties>
</file>